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56" r:id="rId5"/>
    <p:sldId id="440" r:id="rId6"/>
    <p:sldId id="441" r:id="rId7"/>
    <p:sldId id="442" r:id="rId8"/>
    <p:sldId id="443" r:id="rId9"/>
    <p:sldId id="444" r:id="rId10"/>
    <p:sldId id="446" r:id="rId11"/>
    <p:sldId id="448" r:id="rId12"/>
    <p:sldId id="449" r:id="rId13"/>
    <p:sldId id="445" r:id="rId14"/>
    <p:sldId id="450" r:id="rId15"/>
    <p:sldId id="451" r:id="rId16"/>
    <p:sldId id="452" r:id="rId17"/>
    <p:sldId id="453" r:id="rId18"/>
    <p:sldId id="454" r:id="rId19"/>
    <p:sldId id="455" r:id="rId20"/>
    <p:sldId id="472" r:id="rId21"/>
    <p:sldId id="456" r:id="rId22"/>
    <p:sldId id="457" r:id="rId23"/>
    <p:sldId id="458" r:id="rId24"/>
    <p:sldId id="459" r:id="rId25"/>
    <p:sldId id="470" r:id="rId26"/>
    <p:sldId id="461" r:id="rId27"/>
    <p:sldId id="462" r:id="rId28"/>
    <p:sldId id="412" r:id="rId29"/>
    <p:sldId id="473" r:id="rId30"/>
    <p:sldId id="474" r:id="rId31"/>
    <p:sldId id="414" r:id="rId32"/>
    <p:sldId id="415" r:id="rId33"/>
    <p:sldId id="475" r:id="rId34"/>
    <p:sldId id="476" r:id="rId35"/>
    <p:sldId id="477" r:id="rId36"/>
    <p:sldId id="463" r:id="rId37"/>
    <p:sldId id="471" r:id="rId38"/>
    <p:sldId id="464" r:id="rId39"/>
    <p:sldId id="465" r:id="rId40"/>
    <p:sldId id="466" r:id="rId41"/>
    <p:sldId id="467" r:id="rId42"/>
    <p:sldId id="468" r:id="rId43"/>
    <p:sldId id="469" r:id="rId44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E263C6-F1C8-4494-A816-CEBE3D38B16C}">
          <p14:sldIdLst>
            <p14:sldId id="256"/>
          </p14:sldIdLst>
        </p14:section>
        <p14:section name="Secretary Access" id="{A4322267-C393-424C-BFF6-DB1C8A410AB9}">
          <p14:sldIdLst>
            <p14:sldId id="440"/>
            <p14:sldId id="441"/>
            <p14:sldId id="442"/>
            <p14:sldId id="443"/>
            <p14:sldId id="444"/>
            <p14:sldId id="446"/>
            <p14:sldId id="448"/>
            <p14:sldId id="449"/>
            <p14:sldId id="445"/>
            <p14:sldId id="450"/>
            <p14:sldId id="451"/>
            <p14:sldId id="452"/>
            <p14:sldId id="453"/>
            <p14:sldId id="454"/>
            <p14:sldId id="455"/>
            <p14:sldId id="472"/>
            <p14:sldId id="456"/>
            <p14:sldId id="457"/>
            <p14:sldId id="458"/>
            <p14:sldId id="459"/>
          </p14:sldIdLst>
        </p14:section>
        <p14:section name="Agent/Staff Access" id="{C30215E2-2DE5-4DEC-9405-69E7FEA9FBFA}">
          <p14:sldIdLst>
            <p14:sldId id="470"/>
            <p14:sldId id="461"/>
            <p14:sldId id="462"/>
            <p14:sldId id="412"/>
            <p14:sldId id="473"/>
            <p14:sldId id="474"/>
            <p14:sldId id="414"/>
            <p14:sldId id="415"/>
            <p14:sldId id="475"/>
            <p14:sldId id="476"/>
            <p14:sldId id="477"/>
            <p14:sldId id="463"/>
            <p14:sldId id="471"/>
            <p14:sldId id="464"/>
            <p14:sldId id="465"/>
            <p14:sldId id="466"/>
            <p14:sldId id="467"/>
            <p14:sldId id="468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o, Nelly-CF" initials="KN" lastIdx="257" clrIdx="0">
    <p:extLst>
      <p:ext uri="{19B8F6BF-5375-455C-9EA6-DF929625EA0E}">
        <p15:presenceInfo xmlns:p15="http://schemas.microsoft.com/office/powerpoint/2012/main" userId="S::Nelly-CF.Koo@aia.com::9a0d448f-fa1c-4160-b354-f306860e25b9" providerId="AD"/>
      </p:ext>
    </p:extLst>
  </p:cmAuthor>
  <p:cmAuthor id="2" name="Linere, Rodolphe" initials="LR" lastIdx="176" clrIdx="1">
    <p:extLst>
      <p:ext uri="{19B8F6BF-5375-455C-9EA6-DF929625EA0E}">
        <p15:presenceInfo xmlns:p15="http://schemas.microsoft.com/office/powerpoint/2012/main" userId="S::Rodolphe.Linere@aia.com::eeac726f-996e-477b-81f3-f71c4690480f" providerId="AD"/>
      </p:ext>
    </p:extLst>
  </p:cmAuthor>
  <p:cmAuthor id="3" name="Wang, Winona-SY" initials="WW" lastIdx="2" clrIdx="2">
    <p:extLst>
      <p:ext uri="{19B8F6BF-5375-455C-9EA6-DF929625EA0E}">
        <p15:presenceInfo xmlns:p15="http://schemas.microsoft.com/office/powerpoint/2012/main" userId="S-1-5-21-2178755803-1474353881-1733608052-424302" providerId="AD"/>
      </p:ext>
    </p:extLst>
  </p:cmAuthor>
  <p:cmAuthor id="4" name="Abdul Aziz, Nur Raudhah-NR" initials="AANRN" lastIdx="93" clrIdx="3">
    <p:extLst>
      <p:ext uri="{19B8F6BF-5375-455C-9EA6-DF929625EA0E}">
        <p15:presenceInfo xmlns:p15="http://schemas.microsoft.com/office/powerpoint/2012/main" userId="S::NurRaudhah-NR.AbdulAziz@aia.com::376b4e26-c576-41de-b750-7612998fe26b" providerId="AD"/>
      </p:ext>
    </p:extLst>
  </p:cmAuthor>
  <p:cmAuthor id="5" name="Goh, Ryan-GX" initials="GRG" lastIdx="25" clrIdx="4">
    <p:extLst>
      <p:ext uri="{19B8F6BF-5375-455C-9EA6-DF929625EA0E}">
        <p15:presenceInfo xmlns:p15="http://schemas.microsoft.com/office/powerpoint/2012/main" userId="S::Ryan-GX.Goh@aia.com::233d049d-dbe1-4541-b825-3a77e06a23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1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C176E6-259E-49C8-9FE4-1D9E77C484A1}" v="1259" dt="2022-06-02T09:01:15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70" y="11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o, Nelly-CF" userId="9a0d448f-fa1c-4160-b354-f306860e25b9" providerId="ADAL" clId="{3C3DF7AE-4B4D-4BE7-8843-D0E9AEF2E683}"/>
    <pc:docChg chg="custSel modSld sldOrd modSection">
      <pc:chgData name="Koo, Nelly-CF" userId="9a0d448f-fa1c-4160-b354-f306860e25b9" providerId="ADAL" clId="{3C3DF7AE-4B4D-4BE7-8843-D0E9AEF2E683}" dt="2022-02-05T08:20:09.827" v="184" actId="5900"/>
      <pc:docMkLst>
        <pc:docMk/>
      </pc:docMkLst>
      <pc:sldChg chg="modSp mod">
        <pc:chgData name="Koo, Nelly-CF" userId="9a0d448f-fa1c-4160-b354-f306860e25b9" providerId="ADAL" clId="{3C3DF7AE-4B4D-4BE7-8843-D0E9AEF2E683}" dt="2022-02-04T07:11:31.166" v="5" actId="20577"/>
        <pc:sldMkLst>
          <pc:docMk/>
          <pc:sldMk cId="2658757484" sldId="256"/>
        </pc:sldMkLst>
        <pc:spChg chg="mod">
          <ac:chgData name="Koo, Nelly-CF" userId="9a0d448f-fa1c-4160-b354-f306860e25b9" providerId="ADAL" clId="{3C3DF7AE-4B4D-4BE7-8843-D0E9AEF2E683}" dt="2022-02-04T07:11:31.166" v="5" actId="20577"/>
          <ac:spMkLst>
            <pc:docMk/>
            <pc:sldMk cId="2658757484" sldId="256"/>
            <ac:spMk id="5" creationId="{00000000-0000-0000-0000-000000000000}"/>
          </ac:spMkLst>
        </pc:spChg>
      </pc:sldChg>
      <pc:sldChg chg="modSp mod addCm modCm">
        <pc:chgData name="Koo, Nelly-CF" userId="9a0d448f-fa1c-4160-b354-f306860e25b9" providerId="ADAL" clId="{3C3DF7AE-4B4D-4BE7-8843-D0E9AEF2E683}" dt="2022-02-05T08:19:59.588" v="183" actId="5900"/>
        <pc:sldMkLst>
          <pc:docMk/>
          <pc:sldMk cId="3553641528" sldId="440"/>
        </pc:sldMkLst>
        <pc:spChg chg="mod">
          <ac:chgData name="Koo, Nelly-CF" userId="9a0d448f-fa1c-4160-b354-f306860e25b9" providerId="ADAL" clId="{3C3DF7AE-4B4D-4BE7-8843-D0E9AEF2E683}" dt="2022-02-04T08:33:58.213" v="105" actId="20577"/>
          <ac:spMkLst>
            <pc:docMk/>
            <pc:sldMk cId="3553641528" sldId="440"/>
            <ac:spMk id="3" creationId="{8C602C32-51B5-4FD1-889B-86EFE07D3FF7}"/>
          </ac:spMkLst>
        </pc:spChg>
      </pc:sldChg>
      <pc:sldChg chg="addCm modCm">
        <pc:chgData name="Koo, Nelly-CF" userId="9a0d448f-fa1c-4160-b354-f306860e25b9" providerId="ADAL" clId="{3C3DF7AE-4B4D-4BE7-8843-D0E9AEF2E683}" dt="2022-02-04T08:06:48.111" v="23"/>
        <pc:sldMkLst>
          <pc:docMk/>
          <pc:sldMk cId="2657327512" sldId="463"/>
        </pc:sldMkLst>
      </pc:sldChg>
      <pc:sldChg chg="addCm modCm">
        <pc:chgData name="Koo, Nelly-CF" userId="9a0d448f-fa1c-4160-b354-f306860e25b9" providerId="ADAL" clId="{3C3DF7AE-4B4D-4BE7-8843-D0E9AEF2E683}" dt="2022-02-04T07:44:40.004" v="11"/>
        <pc:sldMkLst>
          <pc:docMk/>
          <pc:sldMk cId="3832600770" sldId="465"/>
        </pc:sldMkLst>
      </pc:sldChg>
      <pc:sldChg chg="addCm modCm">
        <pc:chgData name="Koo, Nelly-CF" userId="9a0d448f-fa1c-4160-b354-f306860e25b9" providerId="ADAL" clId="{3C3DF7AE-4B4D-4BE7-8843-D0E9AEF2E683}" dt="2022-02-04T07:48:56.623" v="17"/>
        <pc:sldMkLst>
          <pc:docMk/>
          <pc:sldMk cId="1275060439" sldId="466"/>
        </pc:sldMkLst>
      </pc:sldChg>
      <pc:sldChg chg="addCm modCm">
        <pc:chgData name="Koo, Nelly-CF" userId="9a0d448f-fa1c-4160-b354-f306860e25b9" providerId="ADAL" clId="{3C3DF7AE-4B4D-4BE7-8843-D0E9AEF2E683}" dt="2022-02-04T08:08:03.614" v="30"/>
        <pc:sldMkLst>
          <pc:docMk/>
          <pc:sldMk cId="84714256" sldId="467"/>
        </pc:sldMkLst>
      </pc:sldChg>
      <pc:sldChg chg="addCm modCm">
        <pc:chgData name="Koo, Nelly-CF" userId="9a0d448f-fa1c-4160-b354-f306860e25b9" providerId="ADAL" clId="{3C3DF7AE-4B4D-4BE7-8843-D0E9AEF2E683}" dt="2022-02-04T08:08:29.947" v="33"/>
        <pc:sldMkLst>
          <pc:docMk/>
          <pc:sldMk cId="573711947" sldId="468"/>
        </pc:sldMkLst>
      </pc:sldChg>
      <pc:sldChg chg="addCm modCm">
        <pc:chgData name="Koo, Nelly-CF" userId="9a0d448f-fa1c-4160-b354-f306860e25b9" providerId="ADAL" clId="{3C3DF7AE-4B4D-4BE7-8843-D0E9AEF2E683}" dt="2022-02-04T08:09:15.973" v="39"/>
        <pc:sldMkLst>
          <pc:docMk/>
          <pc:sldMk cId="871780051" sldId="470"/>
        </pc:sldMkLst>
      </pc:sldChg>
      <pc:sldChg chg="addCm modCm">
        <pc:chgData name="Koo, Nelly-CF" userId="9a0d448f-fa1c-4160-b354-f306860e25b9" providerId="ADAL" clId="{3C3DF7AE-4B4D-4BE7-8843-D0E9AEF2E683}" dt="2022-02-04T08:10:54.982" v="42"/>
        <pc:sldMkLst>
          <pc:docMk/>
          <pc:sldMk cId="3699396319" sldId="471"/>
        </pc:sldMkLst>
      </pc:sldChg>
      <pc:sldChg chg="addCm modCm">
        <pc:chgData name="Koo, Nelly-CF" userId="9a0d448f-fa1c-4160-b354-f306860e25b9" providerId="ADAL" clId="{3C3DF7AE-4B4D-4BE7-8843-D0E9AEF2E683}" dt="2022-02-04T08:11:40.176" v="51"/>
        <pc:sldMkLst>
          <pc:docMk/>
          <pc:sldMk cId="1603036413" sldId="472"/>
        </pc:sldMkLst>
      </pc:sldChg>
      <pc:sldChg chg="addCm modCm">
        <pc:chgData name="Koo, Nelly-CF" userId="9a0d448f-fa1c-4160-b354-f306860e25b9" providerId="ADAL" clId="{3C3DF7AE-4B4D-4BE7-8843-D0E9AEF2E683}" dt="2022-02-05T08:20:09.827" v="184" actId="5900"/>
        <pc:sldMkLst>
          <pc:docMk/>
          <pc:sldMk cId="2147567726" sldId="473"/>
        </pc:sldMkLst>
      </pc:sldChg>
      <pc:sldChg chg="addCm modCm">
        <pc:chgData name="Koo, Nelly-CF" userId="9a0d448f-fa1c-4160-b354-f306860e25b9" providerId="ADAL" clId="{3C3DF7AE-4B4D-4BE7-8843-D0E9AEF2E683}" dt="2022-02-04T08:33:26.152" v="96" actId="5900"/>
        <pc:sldMkLst>
          <pc:docMk/>
          <pc:sldMk cId="17888231" sldId="474"/>
        </pc:sldMkLst>
      </pc:sldChg>
      <pc:sldChg chg="addCm modCm">
        <pc:chgData name="Koo, Nelly-CF" userId="9a0d448f-fa1c-4160-b354-f306860e25b9" providerId="ADAL" clId="{3C3DF7AE-4B4D-4BE7-8843-D0E9AEF2E683}" dt="2022-02-04T08:34:52.341" v="108"/>
        <pc:sldMkLst>
          <pc:docMk/>
          <pc:sldMk cId="3234839540" sldId="475"/>
        </pc:sldMkLst>
      </pc:sldChg>
      <pc:sldChg chg="addCm modCm">
        <pc:chgData name="Koo, Nelly-CF" userId="9a0d448f-fa1c-4160-b354-f306860e25b9" providerId="ADAL" clId="{3C3DF7AE-4B4D-4BE7-8843-D0E9AEF2E683}" dt="2022-02-04T08:36:11.745" v="112"/>
        <pc:sldMkLst>
          <pc:docMk/>
          <pc:sldMk cId="3583665662" sldId="476"/>
        </pc:sldMkLst>
      </pc:sldChg>
      <pc:sldChg chg="addCm modCm">
        <pc:chgData name="Koo, Nelly-CF" userId="9a0d448f-fa1c-4160-b354-f306860e25b9" providerId="ADAL" clId="{3C3DF7AE-4B4D-4BE7-8843-D0E9AEF2E683}" dt="2022-02-04T08:36:33.136" v="116"/>
        <pc:sldMkLst>
          <pc:docMk/>
          <pc:sldMk cId="3773137097" sldId="477"/>
        </pc:sldMkLst>
      </pc:sldChg>
      <pc:sldChg chg="addCm modCm">
        <pc:chgData name="Koo, Nelly-CF" userId="9a0d448f-fa1c-4160-b354-f306860e25b9" providerId="ADAL" clId="{3C3DF7AE-4B4D-4BE7-8843-D0E9AEF2E683}" dt="2022-02-04T08:50:52.145" v="159"/>
        <pc:sldMkLst>
          <pc:docMk/>
          <pc:sldMk cId="3003753522" sldId="478"/>
        </pc:sldMkLst>
      </pc:sldChg>
      <pc:sldChg chg="addCm modCm">
        <pc:chgData name="Koo, Nelly-CF" userId="9a0d448f-fa1c-4160-b354-f306860e25b9" providerId="ADAL" clId="{3C3DF7AE-4B4D-4BE7-8843-D0E9AEF2E683}" dt="2022-02-04T09:12:21.892" v="163"/>
        <pc:sldMkLst>
          <pc:docMk/>
          <pc:sldMk cId="2739000514" sldId="479"/>
        </pc:sldMkLst>
      </pc:sldChg>
      <pc:sldChg chg="addCm modCm">
        <pc:chgData name="Koo, Nelly-CF" userId="9a0d448f-fa1c-4160-b354-f306860e25b9" providerId="ADAL" clId="{3C3DF7AE-4B4D-4BE7-8843-D0E9AEF2E683}" dt="2022-02-04T08:11:11.183" v="45"/>
        <pc:sldMkLst>
          <pc:docMk/>
          <pc:sldMk cId="1220406692" sldId="480"/>
        </pc:sldMkLst>
      </pc:sldChg>
      <pc:sldChg chg="addCm modCm">
        <pc:chgData name="Koo, Nelly-CF" userId="9a0d448f-fa1c-4160-b354-f306860e25b9" providerId="ADAL" clId="{3C3DF7AE-4B4D-4BE7-8843-D0E9AEF2E683}" dt="2022-02-04T08:11:24.263" v="48"/>
        <pc:sldMkLst>
          <pc:docMk/>
          <pc:sldMk cId="3545772555" sldId="481"/>
        </pc:sldMkLst>
      </pc:sldChg>
      <pc:sldChg chg="addCm modCm">
        <pc:chgData name="Koo, Nelly-CF" userId="9a0d448f-fa1c-4160-b354-f306860e25b9" providerId="ADAL" clId="{3C3DF7AE-4B4D-4BE7-8843-D0E9AEF2E683}" dt="2022-02-04T08:11:53.542" v="54"/>
        <pc:sldMkLst>
          <pc:docMk/>
          <pc:sldMk cId="3164148541" sldId="482"/>
        </pc:sldMkLst>
      </pc:sldChg>
      <pc:sldChg chg="addCm modCm">
        <pc:chgData name="Koo, Nelly-CF" userId="9a0d448f-fa1c-4160-b354-f306860e25b9" providerId="ADAL" clId="{3C3DF7AE-4B4D-4BE7-8843-D0E9AEF2E683}" dt="2022-02-04T08:12:06.021" v="57"/>
        <pc:sldMkLst>
          <pc:docMk/>
          <pc:sldMk cId="3250155188" sldId="483"/>
        </pc:sldMkLst>
      </pc:sldChg>
      <pc:sldChg chg="addCm modCm">
        <pc:chgData name="Koo, Nelly-CF" userId="9a0d448f-fa1c-4160-b354-f306860e25b9" providerId="ADAL" clId="{3C3DF7AE-4B4D-4BE7-8843-D0E9AEF2E683}" dt="2022-02-04T08:12:22.706" v="60"/>
        <pc:sldMkLst>
          <pc:docMk/>
          <pc:sldMk cId="2371971972" sldId="484"/>
        </pc:sldMkLst>
      </pc:sldChg>
      <pc:sldChg chg="addCm modCm">
        <pc:chgData name="Koo, Nelly-CF" userId="9a0d448f-fa1c-4160-b354-f306860e25b9" providerId="ADAL" clId="{3C3DF7AE-4B4D-4BE7-8843-D0E9AEF2E683}" dt="2022-02-04T08:12:45.159" v="63"/>
        <pc:sldMkLst>
          <pc:docMk/>
          <pc:sldMk cId="3945347078" sldId="485"/>
        </pc:sldMkLst>
      </pc:sldChg>
      <pc:sldChg chg="addCm modCm">
        <pc:chgData name="Koo, Nelly-CF" userId="9a0d448f-fa1c-4160-b354-f306860e25b9" providerId="ADAL" clId="{3C3DF7AE-4B4D-4BE7-8843-D0E9AEF2E683}" dt="2022-02-04T08:13:05.986" v="67"/>
        <pc:sldMkLst>
          <pc:docMk/>
          <pc:sldMk cId="3341311027" sldId="486"/>
        </pc:sldMkLst>
      </pc:sldChg>
      <pc:sldChg chg="addCm modCm">
        <pc:chgData name="Koo, Nelly-CF" userId="9a0d448f-fa1c-4160-b354-f306860e25b9" providerId="ADAL" clId="{3C3DF7AE-4B4D-4BE7-8843-D0E9AEF2E683}" dt="2022-02-04T08:13:26.187" v="70"/>
        <pc:sldMkLst>
          <pc:docMk/>
          <pc:sldMk cId="1579048554" sldId="487"/>
        </pc:sldMkLst>
      </pc:sldChg>
      <pc:sldChg chg="addCm modCm">
        <pc:chgData name="Koo, Nelly-CF" userId="9a0d448f-fa1c-4160-b354-f306860e25b9" providerId="ADAL" clId="{3C3DF7AE-4B4D-4BE7-8843-D0E9AEF2E683}" dt="2022-02-04T08:13:37.653" v="73"/>
        <pc:sldMkLst>
          <pc:docMk/>
          <pc:sldMk cId="4087623338" sldId="488"/>
        </pc:sldMkLst>
      </pc:sldChg>
      <pc:sldChg chg="addCm modCm">
        <pc:chgData name="Koo, Nelly-CF" userId="9a0d448f-fa1c-4160-b354-f306860e25b9" providerId="ADAL" clId="{3C3DF7AE-4B4D-4BE7-8843-D0E9AEF2E683}" dt="2022-02-04T08:13:49.004" v="76"/>
        <pc:sldMkLst>
          <pc:docMk/>
          <pc:sldMk cId="2843050329" sldId="489"/>
        </pc:sldMkLst>
      </pc:sldChg>
      <pc:sldChg chg="addCm modCm">
        <pc:chgData name="Koo, Nelly-CF" userId="9a0d448f-fa1c-4160-b354-f306860e25b9" providerId="ADAL" clId="{3C3DF7AE-4B4D-4BE7-8843-D0E9AEF2E683}" dt="2022-02-05T08:12:06.772" v="166"/>
        <pc:sldMkLst>
          <pc:docMk/>
          <pc:sldMk cId="3324770694" sldId="490"/>
        </pc:sldMkLst>
      </pc:sldChg>
      <pc:sldChg chg="addCm modCm">
        <pc:chgData name="Koo, Nelly-CF" userId="9a0d448f-fa1c-4160-b354-f306860e25b9" providerId="ADAL" clId="{3C3DF7AE-4B4D-4BE7-8843-D0E9AEF2E683}" dt="2022-02-05T08:12:47.036" v="170"/>
        <pc:sldMkLst>
          <pc:docMk/>
          <pc:sldMk cId="2507941070" sldId="491"/>
        </pc:sldMkLst>
      </pc:sldChg>
      <pc:sldChg chg="addCm modCm">
        <pc:chgData name="Koo, Nelly-CF" userId="9a0d448f-fa1c-4160-b354-f306860e25b9" providerId="ADAL" clId="{3C3DF7AE-4B4D-4BE7-8843-D0E9AEF2E683}" dt="2022-02-05T08:16:38.060" v="175"/>
        <pc:sldMkLst>
          <pc:docMk/>
          <pc:sldMk cId="3679860550" sldId="492"/>
        </pc:sldMkLst>
      </pc:sldChg>
      <pc:sldChg chg="addCm modCm">
        <pc:chgData name="Koo, Nelly-CF" userId="9a0d448f-fa1c-4160-b354-f306860e25b9" providerId="ADAL" clId="{3C3DF7AE-4B4D-4BE7-8843-D0E9AEF2E683}" dt="2022-02-05T08:18:22.443" v="179"/>
        <pc:sldMkLst>
          <pc:docMk/>
          <pc:sldMk cId="2181128315" sldId="493"/>
        </pc:sldMkLst>
      </pc:sldChg>
      <pc:sldChg chg="addCm modCm">
        <pc:chgData name="Koo, Nelly-CF" userId="9a0d448f-fa1c-4160-b354-f306860e25b9" providerId="ADAL" clId="{3C3DF7AE-4B4D-4BE7-8843-D0E9AEF2E683}" dt="2022-02-05T08:18:50.662" v="182"/>
        <pc:sldMkLst>
          <pc:docMk/>
          <pc:sldMk cId="1214404743" sldId="495"/>
        </pc:sldMkLst>
      </pc:sldChg>
      <pc:sldChg chg="ord addCm delCm modCm">
        <pc:chgData name="Koo, Nelly-CF" userId="9a0d448f-fa1c-4160-b354-f306860e25b9" providerId="ADAL" clId="{3C3DF7AE-4B4D-4BE7-8843-D0E9AEF2E683}" dt="2022-02-04T08:38:35.195" v="123" actId="1592"/>
        <pc:sldMkLst>
          <pc:docMk/>
          <pc:sldMk cId="1644054297" sldId="501"/>
        </pc:sldMkLst>
      </pc:sldChg>
      <pc:sldChg chg="ord">
        <pc:chgData name="Koo, Nelly-CF" userId="9a0d448f-fa1c-4160-b354-f306860e25b9" providerId="ADAL" clId="{3C3DF7AE-4B4D-4BE7-8843-D0E9AEF2E683}" dt="2022-02-04T08:30:31.218" v="87"/>
        <pc:sldMkLst>
          <pc:docMk/>
          <pc:sldMk cId="253857863" sldId="502"/>
        </pc:sldMkLst>
      </pc:sldChg>
      <pc:sldChg chg="ord addCm delCm modCm">
        <pc:chgData name="Koo, Nelly-CF" userId="9a0d448f-fa1c-4160-b354-f306860e25b9" providerId="ADAL" clId="{3C3DF7AE-4B4D-4BE7-8843-D0E9AEF2E683}" dt="2022-02-04T08:38:31.215" v="122" actId="1592"/>
        <pc:sldMkLst>
          <pc:docMk/>
          <pc:sldMk cId="728565709" sldId="503"/>
        </pc:sldMkLst>
      </pc:sldChg>
      <pc:sldChg chg="ord addCm modCm">
        <pc:chgData name="Koo, Nelly-CF" userId="9a0d448f-fa1c-4160-b354-f306860e25b9" providerId="ADAL" clId="{3C3DF7AE-4B4D-4BE7-8843-D0E9AEF2E683}" dt="2022-02-04T08:41:55.876" v="130"/>
        <pc:sldMkLst>
          <pc:docMk/>
          <pc:sldMk cId="668419832" sldId="504"/>
        </pc:sldMkLst>
      </pc:sldChg>
      <pc:sldChg chg="ord">
        <pc:chgData name="Koo, Nelly-CF" userId="9a0d448f-fa1c-4160-b354-f306860e25b9" providerId="ADAL" clId="{3C3DF7AE-4B4D-4BE7-8843-D0E9AEF2E683}" dt="2022-02-04T08:30:40.413" v="91"/>
        <pc:sldMkLst>
          <pc:docMk/>
          <pc:sldMk cId="2229869551" sldId="505"/>
        </pc:sldMkLst>
      </pc:sldChg>
      <pc:sldChg chg="ord addCm modCm">
        <pc:chgData name="Koo, Nelly-CF" userId="9a0d448f-fa1c-4160-b354-f306860e25b9" providerId="ADAL" clId="{3C3DF7AE-4B4D-4BE7-8843-D0E9AEF2E683}" dt="2022-02-04T08:42:10.128" v="131"/>
        <pc:sldMkLst>
          <pc:docMk/>
          <pc:sldMk cId="218904600" sldId="508"/>
        </pc:sldMkLst>
      </pc:sldChg>
      <pc:sldChg chg="addSp delSp mod ord addCm modCm">
        <pc:chgData name="Koo, Nelly-CF" userId="9a0d448f-fa1c-4160-b354-f306860e25b9" providerId="ADAL" clId="{3C3DF7AE-4B4D-4BE7-8843-D0E9AEF2E683}" dt="2022-02-04T08:43:21.885" v="137"/>
        <pc:sldMkLst>
          <pc:docMk/>
          <pc:sldMk cId="893498536" sldId="509"/>
        </pc:sldMkLst>
        <pc:spChg chg="add del">
          <ac:chgData name="Koo, Nelly-CF" userId="9a0d448f-fa1c-4160-b354-f306860e25b9" providerId="ADAL" clId="{3C3DF7AE-4B4D-4BE7-8843-D0E9AEF2E683}" dt="2022-02-04T08:42:23.880" v="135" actId="478"/>
          <ac:spMkLst>
            <pc:docMk/>
            <pc:sldMk cId="893498536" sldId="509"/>
            <ac:spMk id="5" creationId="{321A78DD-28A5-4444-A134-0DDC8B3656A7}"/>
          </ac:spMkLst>
        </pc:spChg>
      </pc:sldChg>
      <pc:sldChg chg="ord addCm modCm">
        <pc:chgData name="Koo, Nelly-CF" userId="9a0d448f-fa1c-4160-b354-f306860e25b9" providerId="ADAL" clId="{3C3DF7AE-4B4D-4BE7-8843-D0E9AEF2E683}" dt="2022-02-04T08:43:38.287" v="140"/>
        <pc:sldMkLst>
          <pc:docMk/>
          <pc:sldMk cId="2200778956" sldId="510"/>
        </pc:sldMkLst>
      </pc:sldChg>
      <pc:sldChg chg="ord addCm modCm">
        <pc:chgData name="Koo, Nelly-CF" userId="9a0d448f-fa1c-4160-b354-f306860e25b9" providerId="ADAL" clId="{3C3DF7AE-4B4D-4BE7-8843-D0E9AEF2E683}" dt="2022-02-04T08:43:51.172" v="143"/>
        <pc:sldMkLst>
          <pc:docMk/>
          <pc:sldMk cId="2717000000" sldId="511"/>
        </pc:sldMkLst>
      </pc:sldChg>
      <pc:sldChg chg="ord">
        <pc:chgData name="Koo, Nelly-CF" userId="9a0d448f-fa1c-4160-b354-f306860e25b9" providerId="ADAL" clId="{3C3DF7AE-4B4D-4BE7-8843-D0E9AEF2E683}" dt="2022-02-04T08:30:35.949" v="89"/>
        <pc:sldMkLst>
          <pc:docMk/>
          <pc:sldMk cId="3114526572" sldId="512"/>
        </pc:sldMkLst>
      </pc:sldChg>
      <pc:sldChg chg="ord addCm modCm">
        <pc:chgData name="Koo, Nelly-CF" userId="9a0d448f-fa1c-4160-b354-f306860e25b9" providerId="ADAL" clId="{3C3DF7AE-4B4D-4BE7-8843-D0E9AEF2E683}" dt="2022-02-04T08:48:06.231" v="146"/>
        <pc:sldMkLst>
          <pc:docMk/>
          <pc:sldMk cId="2192649572" sldId="513"/>
        </pc:sldMkLst>
      </pc:sldChg>
      <pc:sldChg chg="ord addCm modCm">
        <pc:chgData name="Koo, Nelly-CF" userId="9a0d448f-fa1c-4160-b354-f306860e25b9" providerId="ADAL" clId="{3C3DF7AE-4B4D-4BE7-8843-D0E9AEF2E683}" dt="2022-02-04T08:48:50.579" v="150"/>
        <pc:sldMkLst>
          <pc:docMk/>
          <pc:sldMk cId="3279954455" sldId="514"/>
        </pc:sldMkLst>
      </pc:sldChg>
      <pc:sldChg chg="ord addCm modCm">
        <pc:chgData name="Koo, Nelly-CF" userId="9a0d448f-fa1c-4160-b354-f306860e25b9" providerId="ADAL" clId="{3C3DF7AE-4B4D-4BE7-8843-D0E9AEF2E683}" dt="2022-02-04T08:49:37.140" v="153"/>
        <pc:sldMkLst>
          <pc:docMk/>
          <pc:sldMk cId="3190563208" sldId="515"/>
        </pc:sldMkLst>
      </pc:sldChg>
      <pc:sldChg chg="ord addCm modCm">
        <pc:chgData name="Koo, Nelly-CF" userId="9a0d448f-fa1c-4160-b354-f306860e25b9" providerId="ADAL" clId="{3C3DF7AE-4B4D-4BE7-8843-D0E9AEF2E683}" dt="2022-02-04T08:49:48.138" v="156"/>
        <pc:sldMkLst>
          <pc:docMk/>
          <pc:sldMk cId="2334752828" sldId="516"/>
        </pc:sldMkLst>
      </pc:sldChg>
    </pc:docChg>
  </pc:docChgLst>
  <pc:docChgLst>
    <pc:chgData name="Abdul Aziz, Nur Raudhah-NR" userId="S::nurraudhah-nr.abdulaziz@aia.com::376b4e26-c576-41de-b750-7612998fe26b" providerId="AD" clId="Web-{19F74354-B8D2-F1F8-E130-1172DB051719}"/>
    <pc:docChg chg="modSld">
      <pc:chgData name="Abdul Aziz, Nur Raudhah-NR" userId="S::nurraudhah-nr.abdulaziz@aia.com::376b4e26-c576-41de-b750-7612998fe26b" providerId="AD" clId="Web-{19F74354-B8D2-F1F8-E130-1172DB051719}" dt="2022-05-12T01:30:22.366" v="49" actId="1076"/>
      <pc:docMkLst>
        <pc:docMk/>
      </pc:docMkLst>
      <pc:sldChg chg="addSp delSp modSp">
        <pc:chgData name="Abdul Aziz, Nur Raudhah-NR" userId="S::nurraudhah-nr.abdulaziz@aia.com::376b4e26-c576-41de-b750-7612998fe26b" providerId="AD" clId="Web-{19F74354-B8D2-F1F8-E130-1172DB051719}" dt="2022-05-12T01:29:52.881" v="35" actId="20577"/>
        <pc:sldMkLst>
          <pc:docMk/>
          <pc:sldMk cId="2020327615" sldId="412"/>
        </pc:sldMkLst>
        <pc:spChg chg="add del mod">
          <ac:chgData name="Abdul Aziz, Nur Raudhah-NR" userId="S::nurraudhah-nr.abdulaziz@aia.com::376b4e26-c576-41de-b750-7612998fe26b" providerId="AD" clId="Web-{19F74354-B8D2-F1F8-E130-1172DB051719}" dt="2022-05-12T01:29:27.989" v="17"/>
          <ac:spMkLst>
            <pc:docMk/>
            <pc:sldMk cId="2020327615" sldId="412"/>
            <ac:spMk id="2" creationId="{B1CC9007-EDF9-B987-4850-D6BE9A94C91A}"/>
          </ac:spMkLst>
        </pc:spChg>
        <pc:spChg chg="del">
          <ac:chgData name="Abdul Aziz, Nur Raudhah-NR" userId="S::nurraudhah-nr.abdulaziz@aia.com::376b4e26-c576-41de-b750-7612998fe26b" providerId="AD" clId="Web-{19F74354-B8D2-F1F8-E130-1172DB051719}" dt="2022-05-12T01:29:07.161" v="2"/>
          <ac:spMkLst>
            <pc:docMk/>
            <pc:sldMk cId="2020327615" sldId="412"/>
            <ac:spMk id="4" creationId="{6A49AD78-5CB0-479F-9BBE-1F1BA08B034D}"/>
          </ac:spMkLst>
        </pc:spChg>
        <pc:spChg chg="add del mod">
          <ac:chgData name="Abdul Aziz, Nur Raudhah-NR" userId="S::nurraudhah-nr.abdulaziz@aia.com::376b4e26-c576-41de-b750-7612998fe26b" providerId="AD" clId="Web-{19F74354-B8D2-F1F8-E130-1172DB051719}" dt="2022-05-12T01:29:10.567" v="3"/>
          <ac:spMkLst>
            <pc:docMk/>
            <pc:sldMk cId="2020327615" sldId="412"/>
            <ac:spMk id="6" creationId="{F121E296-B4E7-91A3-4316-CF41B5FB82D1}"/>
          </ac:spMkLst>
        </pc:spChg>
        <pc:spChg chg="add mod">
          <ac:chgData name="Abdul Aziz, Nur Raudhah-NR" userId="S::nurraudhah-nr.abdulaziz@aia.com::376b4e26-c576-41de-b750-7612998fe26b" providerId="AD" clId="Web-{19F74354-B8D2-F1F8-E130-1172DB051719}" dt="2022-05-12T01:29:52.881" v="35" actId="20577"/>
          <ac:spMkLst>
            <pc:docMk/>
            <pc:sldMk cId="2020327615" sldId="412"/>
            <ac:spMk id="8" creationId="{C4AEFA2E-4CC3-3BA7-6CD9-A861BEF97B59}"/>
          </ac:spMkLst>
        </pc:spChg>
      </pc:sldChg>
      <pc:sldChg chg="modSp">
        <pc:chgData name="Abdul Aziz, Nur Raudhah-NR" userId="S::nurraudhah-nr.abdulaziz@aia.com::376b4e26-c576-41de-b750-7612998fe26b" providerId="AD" clId="Web-{19F74354-B8D2-F1F8-E130-1172DB051719}" dt="2022-05-12T01:30:22.366" v="49" actId="1076"/>
        <pc:sldMkLst>
          <pc:docMk/>
          <pc:sldMk cId="3746678381" sldId="414"/>
        </pc:sldMkLst>
        <pc:spChg chg="mod">
          <ac:chgData name="Abdul Aziz, Nur Raudhah-NR" userId="S::nurraudhah-nr.abdulaziz@aia.com::376b4e26-c576-41de-b750-7612998fe26b" providerId="AD" clId="Web-{19F74354-B8D2-F1F8-E130-1172DB051719}" dt="2022-05-12T01:30:22.366" v="49" actId="1076"/>
          <ac:spMkLst>
            <pc:docMk/>
            <pc:sldMk cId="3746678381" sldId="414"/>
            <ac:spMk id="4" creationId="{426E67CE-058B-4A49-8999-CFDB8FE461F4}"/>
          </ac:spMkLst>
        </pc:spChg>
      </pc:sldChg>
      <pc:sldChg chg="modSp">
        <pc:chgData name="Abdul Aziz, Nur Raudhah-NR" userId="S::nurraudhah-nr.abdulaziz@aia.com::376b4e26-c576-41de-b750-7612998fe26b" providerId="AD" clId="Web-{19F74354-B8D2-F1F8-E130-1172DB051719}" dt="2022-05-12T01:28:15.519" v="0" actId="20577"/>
        <pc:sldMkLst>
          <pc:docMk/>
          <pc:sldMk cId="4019502132" sldId="449"/>
        </pc:sldMkLst>
        <pc:spChg chg="mod">
          <ac:chgData name="Abdul Aziz, Nur Raudhah-NR" userId="S::nurraudhah-nr.abdulaziz@aia.com::376b4e26-c576-41de-b750-7612998fe26b" providerId="AD" clId="Web-{19F74354-B8D2-F1F8-E130-1172DB051719}" dt="2022-05-12T01:28:15.519" v="0" actId="20577"/>
          <ac:spMkLst>
            <pc:docMk/>
            <pc:sldMk cId="4019502132" sldId="449"/>
            <ac:spMk id="3" creationId="{8E47EC28-4591-4A6A-AE09-A7D01F7F35F0}"/>
          </ac:spMkLst>
        </pc:spChg>
      </pc:sldChg>
    </pc:docChg>
  </pc:docChgLst>
  <pc:docChgLst>
    <pc:chgData name="Koo, Nelly-CF" userId="9a0d448f-fa1c-4160-b354-f306860e25b9" providerId="ADAL" clId="{F0C176E6-259E-49C8-9FE4-1D9E77C484A1}"/>
    <pc:docChg chg="undo custSel addSld delSld modSld sldOrd addSection delSection modSection">
      <pc:chgData name="Koo, Nelly-CF" userId="9a0d448f-fa1c-4160-b354-f306860e25b9" providerId="ADAL" clId="{F0C176E6-259E-49C8-9FE4-1D9E77C484A1}" dt="2022-06-02T09:01:15.789" v="2375"/>
      <pc:docMkLst>
        <pc:docMk/>
      </pc:docMkLst>
      <pc:sldChg chg="addSp delSp modSp mod ord addCm delCm modCm">
        <pc:chgData name="Koo, Nelly-CF" userId="9a0d448f-fa1c-4160-b354-f306860e25b9" providerId="ADAL" clId="{F0C176E6-259E-49C8-9FE4-1D9E77C484A1}" dt="2022-05-12T09:03:18.074" v="2224" actId="478"/>
        <pc:sldMkLst>
          <pc:docMk/>
          <pc:sldMk cId="2020327615" sldId="412"/>
        </pc:sldMkLst>
        <pc:spChg chg="mod">
          <ac:chgData name="Koo, Nelly-CF" userId="9a0d448f-fa1c-4160-b354-f306860e25b9" providerId="ADAL" clId="{F0C176E6-259E-49C8-9FE4-1D9E77C484A1}" dt="2022-05-12T07:16:18.740" v="1612" actId="20577"/>
          <ac:spMkLst>
            <pc:docMk/>
            <pc:sldMk cId="2020327615" sldId="412"/>
            <ac:spMk id="8" creationId="{C4AEFA2E-4CC3-3BA7-6CD9-A861BEF97B59}"/>
          </ac:spMkLst>
        </pc:spChg>
        <pc:picChg chg="add del mod">
          <ac:chgData name="Koo, Nelly-CF" userId="9a0d448f-fa1c-4160-b354-f306860e25b9" providerId="ADAL" clId="{F0C176E6-259E-49C8-9FE4-1D9E77C484A1}" dt="2022-05-12T07:13:16.919" v="1575" actId="478"/>
          <ac:picMkLst>
            <pc:docMk/>
            <pc:sldMk cId="2020327615" sldId="412"/>
            <ac:picMk id="3" creationId="{A18608B5-C386-4C25-A95C-62245FBE99FA}"/>
          </ac:picMkLst>
        </pc:picChg>
        <pc:picChg chg="add del mod">
          <ac:chgData name="Koo, Nelly-CF" userId="9a0d448f-fa1c-4160-b354-f306860e25b9" providerId="ADAL" clId="{F0C176E6-259E-49C8-9FE4-1D9E77C484A1}" dt="2022-05-12T07:15:51.958" v="1587" actId="478"/>
          <ac:picMkLst>
            <pc:docMk/>
            <pc:sldMk cId="2020327615" sldId="412"/>
            <ac:picMk id="6" creationId="{11AD9297-B955-433D-901B-B87CFF5D4134}"/>
          </ac:picMkLst>
        </pc:picChg>
        <pc:picChg chg="del">
          <ac:chgData name="Koo, Nelly-CF" userId="9a0d448f-fa1c-4160-b354-f306860e25b9" providerId="ADAL" clId="{F0C176E6-259E-49C8-9FE4-1D9E77C484A1}" dt="2022-05-12T07:11:33.870" v="1566" actId="478"/>
          <ac:picMkLst>
            <pc:docMk/>
            <pc:sldMk cId="2020327615" sldId="412"/>
            <ac:picMk id="7" creationId="{724070DB-E19A-4230-B273-8AE3440ECD52}"/>
          </ac:picMkLst>
        </pc:picChg>
        <pc:picChg chg="add mod">
          <ac:chgData name="Koo, Nelly-CF" userId="9a0d448f-fa1c-4160-b354-f306860e25b9" providerId="ADAL" clId="{F0C176E6-259E-49C8-9FE4-1D9E77C484A1}" dt="2022-05-12T07:15:56.234" v="1589" actId="1076"/>
          <ac:picMkLst>
            <pc:docMk/>
            <pc:sldMk cId="2020327615" sldId="412"/>
            <ac:picMk id="12" creationId="{4A8209AB-8798-4409-9E79-AD8C809B43FB}"/>
          </ac:picMkLst>
        </pc:picChg>
        <pc:picChg chg="del mod">
          <ac:chgData name="Koo, Nelly-CF" userId="9a0d448f-fa1c-4160-b354-f306860e25b9" providerId="ADAL" clId="{F0C176E6-259E-49C8-9FE4-1D9E77C484A1}" dt="2022-05-12T07:16:00.510" v="1591" actId="478"/>
          <ac:picMkLst>
            <pc:docMk/>
            <pc:sldMk cId="2020327615" sldId="412"/>
            <ac:picMk id="20" creationId="{3CB4DB72-1753-4898-84DD-56363E085B12}"/>
          </ac:picMkLst>
        </pc:picChg>
        <pc:picChg chg="del mod">
          <ac:chgData name="Koo, Nelly-CF" userId="9a0d448f-fa1c-4160-b354-f306860e25b9" providerId="ADAL" clId="{F0C176E6-259E-49C8-9FE4-1D9E77C484A1}" dt="2022-05-12T09:03:18.074" v="2224" actId="478"/>
          <ac:picMkLst>
            <pc:docMk/>
            <pc:sldMk cId="2020327615" sldId="412"/>
            <ac:picMk id="34" creationId="{49FA482E-FA33-4510-A37B-BF33CABF4A44}"/>
          </ac:picMkLst>
        </pc:picChg>
        <pc:cxnChg chg="add del mod">
          <ac:chgData name="Koo, Nelly-CF" userId="9a0d448f-fa1c-4160-b354-f306860e25b9" providerId="ADAL" clId="{F0C176E6-259E-49C8-9FE4-1D9E77C484A1}" dt="2022-05-12T07:11:41.858" v="1569" actId="478"/>
          <ac:cxnSpMkLst>
            <pc:docMk/>
            <pc:sldMk cId="2020327615" sldId="412"/>
            <ac:cxnSpMk id="9" creationId="{41C92FA6-3733-4CFC-A8B3-895D24D34120}"/>
          </ac:cxnSpMkLst>
        </pc:cxnChg>
        <pc:cxnChg chg="add del mod">
          <ac:chgData name="Koo, Nelly-CF" userId="9a0d448f-fa1c-4160-b354-f306860e25b9" providerId="ADAL" clId="{F0C176E6-259E-49C8-9FE4-1D9E77C484A1}" dt="2022-05-12T07:11:40.850" v="1568" actId="478"/>
          <ac:cxnSpMkLst>
            <pc:docMk/>
            <pc:sldMk cId="2020327615" sldId="412"/>
            <ac:cxnSpMk id="11" creationId="{3399E095-D4DA-4244-AD40-91B1AB899B79}"/>
          </ac:cxnSpMkLst>
        </pc:cxnChg>
        <pc:cxnChg chg="del">
          <ac:chgData name="Koo, Nelly-CF" userId="9a0d448f-fa1c-4160-b354-f306860e25b9" providerId="ADAL" clId="{F0C176E6-259E-49C8-9FE4-1D9E77C484A1}" dt="2022-05-11T22:51:57.545" v="862" actId="478"/>
          <ac:cxnSpMkLst>
            <pc:docMk/>
            <pc:sldMk cId="2020327615" sldId="412"/>
            <ac:cxnSpMk id="22" creationId="{E2B5C1EF-D2E8-47EE-AB13-4A0F7D93F772}"/>
          </ac:cxnSpMkLst>
        </pc:cxnChg>
        <pc:cxnChg chg="del mod">
          <ac:chgData name="Koo, Nelly-CF" userId="9a0d448f-fa1c-4160-b354-f306860e25b9" providerId="ADAL" clId="{F0C176E6-259E-49C8-9FE4-1D9E77C484A1}" dt="2022-05-11T22:51:40.054" v="859" actId="478"/>
          <ac:cxnSpMkLst>
            <pc:docMk/>
            <pc:sldMk cId="2020327615" sldId="412"/>
            <ac:cxnSpMk id="35" creationId="{09E223F0-A9A3-4481-AA0A-260CD58A29B2}"/>
          </ac:cxnSpMkLst>
        </pc:cxnChg>
      </pc:sldChg>
      <pc:sldChg chg="del ord modCm">
        <pc:chgData name="Koo, Nelly-CF" userId="9a0d448f-fa1c-4160-b354-f306860e25b9" providerId="ADAL" clId="{F0C176E6-259E-49C8-9FE4-1D9E77C484A1}" dt="2022-05-12T07:27:35.902" v="1722" actId="47"/>
        <pc:sldMkLst>
          <pc:docMk/>
          <pc:sldMk cId="4244599106" sldId="413"/>
        </pc:sldMkLst>
      </pc:sldChg>
      <pc:sldChg chg="addSp modSp mod ord addCm modCm">
        <pc:chgData name="Koo, Nelly-CF" userId="9a0d448f-fa1c-4160-b354-f306860e25b9" providerId="ADAL" clId="{F0C176E6-259E-49C8-9FE4-1D9E77C484A1}" dt="2022-05-12T09:25:01.067" v="2352"/>
        <pc:sldMkLst>
          <pc:docMk/>
          <pc:sldMk cId="3746678381" sldId="414"/>
        </pc:sldMkLst>
        <pc:spChg chg="mod">
          <ac:chgData name="Koo, Nelly-CF" userId="9a0d448f-fa1c-4160-b354-f306860e25b9" providerId="ADAL" clId="{F0C176E6-259E-49C8-9FE4-1D9E77C484A1}" dt="2022-05-12T09:08:53.036" v="2301" actId="20577"/>
          <ac:spMkLst>
            <pc:docMk/>
            <pc:sldMk cId="3746678381" sldId="414"/>
            <ac:spMk id="4" creationId="{426E67CE-058B-4A49-8999-CFDB8FE461F4}"/>
          </ac:spMkLst>
        </pc:spChg>
        <pc:spChg chg="add mod">
          <ac:chgData name="Koo, Nelly-CF" userId="9a0d448f-fa1c-4160-b354-f306860e25b9" providerId="ADAL" clId="{F0C176E6-259E-49C8-9FE4-1D9E77C484A1}" dt="2022-05-12T07:25:24.163" v="1704" actId="20577"/>
          <ac:spMkLst>
            <pc:docMk/>
            <pc:sldMk cId="3746678381" sldId="414"/>
            <ac:spMk id="8" creationId="{7D56BFF9-DFAB-4CFC-AAB9-3F35A1F16A7E}"/>
          </ac:spMkLst>
        </pc:spChg>
      </pc:sldChg>
      <pc:sldChg chg="modSp mod ord addCm modCm">
        <pc:chgData name="Koo, Nelly-CF" userId="9a0d448f-fa1c-4160-b354-f306860e25b9" providerId="ADAL" clId="{F0C176E6-259E-49C8-9FE4-1D9E77C484A1}" dt="2022-05-12T09:27:39.279" v="2374"/>
        <pc:sldMkLst>
          <pc:docMk/>
          <pc:sldMk cId="1986658361" sldId="415"/>
        </pc:sldMkLst>
        <pc:spChg chg="mod">
          <ac:chgData name="Koo, Nelly-CF" userId="9a0d448f-fa1c-4160-b354-f306860e25b9" providerId="ADAL" clId="{F0C176E6-259E-49C8-9FE4-1D9E77C484A1}" dt="2022-05-12T09:09:00.618" v="2315" actId="20577"/>
          <ac:spMkLst>
            <pc:docMk/>
            <pc:sldMk cId="1986658361" sldId="415"/>
            <ac:spMk id="4" creationId="{6BCA3101-CDB7-4178-8C2C-13EABEDE34E6}"/>
          </ac:spMkLst>
        </pc:spChg>
      </pc:sldChg>
      <pc:sldChg chg="del ord modCm">
        <pc:chgData name="Koo, Nelly-CF" userId="9a0d448f-fa1c-4160-b354-f306860e25b9" providerId="ADAL" clId="{F0C176E6-259E-49C8-9FE4-1D9E77C484A1}" dt="2022-05-12T07:27:38.081" v="1723" actId="47"/>
        <pc:sldMkLst>
          <pc:docMk/>
          <pc:sldMk cId="2372305816" sldId="417"/>
        </pc:sldMkLst>
      </pc:sldChg>
      <pc:sldChg chg="addSp delSp modSp mod modCm">
        <pc:chgData name="Koo, Nelly-CF" userId="9a0d448f-fa1c-4160-b354-f306860e25b9" providerId="ADAL" clId="{F0C176E6-259E-49C8-9FE4-1D9E77C484A1}" dt="2022-06-02T09:01:15.789" v="2375"/>
        <pc:sldMkLst>
          <pc:docMk/>
          <pc:sldMk cId="3553641528" sldId="440"/>
        </pc:sldMkLst>
        <pc:spChg chg="mod">
          <ac:chgData name="Koo, Nelly-CF" userId="9a0d448f-fa1c-4160-b354-f306860e25b9" providerId="ADAL" clId="{F0C176E6-259E-49C8-9FE4-1D9E77C484A1}" dt="2022-05-09T08:22:10.276" v="28" actId="20577"/>
          <ac:spMkLst>
            <pc:docMk/>
            <pc:sldMk cId="3553641528" sldId="440"/>
            <ac:spMk id="3" creationId="{8C602C32-51B5-4FD1-889B-86EFE07D3FF7}"/>
          </ac:spMkLst>
        </pc:spChg>
        <pc:spChg chg="add del mod">
          <ac:chgData name="Koo, Nelly-CF" userId="9a0d448f-fa1c-4160-b354-f306860e25b9" providerId="ADAL" clId="{F0C176E6-259E-49C8-9FE4-1D9E77C484A1}" dt="2022-05-12T02:11:29.383" v="1310" actId="478"/>
          <ac:spMkLst>
            <pc:docMk/>
            <pc:sldMk cId="3553641528" sldId="440"/>
            <ac:spMk id="4" creationId="{8D5C9971-115D-4176-9EED-71265FF22BBA}"/>
          </ac:spMkLst>
        </pc:spChg>
        <pc:picChg chg="mod modCrop">
          <ac:chgData name="Koo, Nelly-CF" userId="9a0d448f-fa1c-4160-b354-f306860e25b9" providerId="ADAL" clId="{F0C176E6-259E-49C8-9FE4-1D9E77C484A1}" dt="2022-05-11T21:49:33.983" v="267" actId="1076"/>
          <ac:picMkLst>
            <pc:docMk/>
            <pc:sldMk cId="3553641528" sldId="440"/>
            <ac:picMk id="5" creationId="{920B15FD-0A44-4CF9-8F6F-7C0751B81D9E}"/>
          </ac:picMkLst>
        </pc:picChg>
      </pc:sldChg>
      <pc:sldChg chg="modSp mod addCm delCm modCm">
        <pc:chgData name="Koo, Nelly-CF" userId="9a0d448f-fa1c-4160-b354-f306860e25b9" providerId="ADAL" clId="{F0C176E6-259E-49C8-9FE4-1D9E77C484A1}" dt="2022-05-12T09:02:57.237" v="2222" actId="1592"/>
        <pc:sldMkLst>
          <pc:docMk/>
          <pc:sldMk cId="2244138855" sldId="441"/>
        </pc:sldMkLst>
        <pc:spChg chg="mod">
          <ac:chgData name="Koo, Nelly-CF" userId="9a0d448f-fa1c-4160-b354-f306860e25b9" providerId="ADAL" clId="{F0C176E6-259E-49C8-9FE4-1D9E77C484A1}" dt="2022-05-09T08:22:29.769" v="41" actId="20577"/>
          <ac:spMkLst>
            <pc:docMk/>
            <pc:sldMk cId="2244138855" sldId="441"/>
            <ac:spMk id="3" creationId="{8E47EC28-4591-4A6A-AE09-A7D01F7F35F0}"/>
          </ac:spMkLst>
        </pc:spChg>
      </pc:sldChg>
      <pc:sldChg chg="modSp mod modCm">
        <pc:chgData name="Koo, Nelly-CF" userId="9a0d448f-fa1c-4160-b354-f306860e25b9" providerId="ADAL" clId="{F0C176E6-259E-49C8-9FE4-1D9E77C484A1}" dt="2022-05-09T08:22:40.752" v="54" actId="20577"/>
        <pc:sldMkLst>
          <pc:docMk/>
          <pc:sldMk cId="796222060" sldId="442"/>
        </pc:sldMkLst>
        <pc:spChg chg="mod">
          <ac:chgData name="Koo, Nelly-CF" userId="9a0d448f-fa1c-4160-b354-f306860e25b9" providerId="ADAL" clId="{F0C176E6-259E-49C8-9FE4-1D9E77C484A1}" dt="2022-05-09T08:22:40.752" v="54" actId="20577"/>
          <ac:spMkLst>
            <pc:docMk/>
            <pc:sldMk cId="796222060" sldId="442"/>
            <ac:spMk id="3" creationId="{8E47EC28-4591-4A6A-AE09-A7D01F7F35F0}"/>
          </ac:spMkLst>
        </pc:spChg>
      </pc:sldChg>
      <pc:sldChg chg="modSp mod modCm">
        <pc:chgData name="Koo, Nelly-CF" userId="9a0d448f-fa1c-4160-b354-f306860e25b9" providerId="ADAL" clId="{F0C176E6-259E-49C8-9FE4-1D9E77C484A1}" dt="2022-05-09T08:22:47.520" v="67" actId="20577"/>
        <pc:sldMkLst>
          <pc:docMk/>
          <pc:sldMk cId="1630973919" sldId="443"/>
        </pc:sldMkLst>
        <pc:spChg chg="mod">
          <ac:chgData name="Koo, Nelly-CF" userId="9a0d448f-fa1c-4160-b354-f306860e25b9" providerId="ADAL" clId="{F0C176E6-259E-49C8-9FE4-1D9E77C484A1}" dt="2022-05-09T08:22:47.520" v="67" actId="20577"/>
          <ac:spMkLst>
            <pc:docMk/>
            <pc:sldMk cId="1630973919" sldId="443"/>
            <ac:spMk id="3" creationId="{8E47EC28-4591-4A6A-AE09-A7D01F7F35F0}"/>
          </ac:spMkLst>
        </pc:spChg>
      </pc:sldChg>
      <pc:sldChg chg="modSp mod modCm">
        <pc:chgData name="Koo, Nelly-CF" userId="9a0d448f-fa1c-4160-b354-f306860e25b9" providerId="ADAL" clId="{F0C176E6-259E-49C8-9FE4-1D9E77C484A1}" dt="2022-05-09T08:23:18.254" v="94" actId="20577"/>
        <pc:sldMkLst>
          <pc:docMk/>
          <pc:sldMk cId="1457126364" sldId="444"/>
        </pc:sldMkLst>
        <pc:spChg chg="mod">
          <ac:chgData name="Koo, Nelly-CF" userId="9a0d448f-fa1c-4160-b354-f306860e25b9" providerId="ADAL" clId="{F0C176E6-259E-49C8-9FE4-1D9E77C484A1}" dt="2022-05-09T08:23:18.254" v="94" actId="20577"/>
          <ac:spMkLst>
            <pc:docMk/>
            <pc:sldMk cId="1457126364" sldId="444"/>
            <ac:spMk id="3" creationId="{8E47EC28-4591-4A6A-AE09-A7D01F7F35F0}"/>
          </ac:spMkLst>
        </pc:spChg>
      </pc:sldChg>
      <pc:sldChg chg="addSp delSp modSp mod ord addCm delCm modCm">
        <pc:chgData name="Koo, Nelly-CF" userId="9a0d448f-fa1c-4160-b354-f306860e25b9" providerId="ADAL" clId="{F0C176E6-259E-49C8-9FE4-1D9E77C484A1}" dt="2022-05-12T02:14:15.300" v="1319" actId="1592"/>
        <pc:sldMkLst>
          <pc:docMk/>
          <pc:sldMk cId="106896710" sldId="445"/>
        </pc:sldMkLst>
        <pc:spChg chg="mod">
          <ac:chgData name="Koo, Nelly-CF" userId="9a0d448f-fa1c-4160-b354-f306860e25b9" providerId="ADAL" clId="{F0C176E6-259E-49C8-9FE4-1D9E77C484A1}" dt="2022-05-09T09:20:49.731" v="122" actId="20577"/>
          <ac:spMkLst>
            <pc:docMk/>
            <pc:sldMk cId="106896710" sldId="445"/>
            <ac:spMk id="3" creationId="{8E47EC28-4591-4A6A-AE09-A7D01F7F35F0}"/>
          </ac:spMkLst>
        </pc:spChg>
        <pc:spChg chg="add del mod">
          <ac:chgData name="Koo, Nelly-CF" userId="9a0d448f-fa1c-4160-b354-f306860e25b9" providerId="ADAL" clId="{F0C176E6-259E-49C8-9FE4-1D9E77C484A1}" dt="2022-05-12T02:14:06.236" v="1317" actId="478"/>
          <ac:spMkLst>
            <pc:docMk/>
            <pc:sldMk cId="106896710" sldId="445"/>
            <ac:spMk id="6" creationId="{BC74F507-9B70-4423-9222-B264C3DF909C}"/>
          </ac:spMkLst>
        </pc:spChg>
        <pc:picChg chg="mod">
          <ac:chgData name="Koo, Nelly-CF" userId="9a0d448f-fa1c-4160-b354-f306860e25b9" providerId="ADAL" clId="{F0C176E6-259E-49C8-9FE4-1D9E77C484A1}" dt="2022-05-09T09:29:33.621" v="134" actId="1076"/>
          <ac:picMkLst>
            <pc:docMk/>
            <pc:sldMk cId="106896710" sldId="445"/>
            <ac:picMk id="5" creationId="{ED4D8B58-E19E-459D-8E44-4BB20474301B}"/>
          </ac:picMkLst>
        </pc:picChg>
      </pc:sldChg>
      <pc:sldChg chg="addSp delSp modSp mod addCm delCm modCm">
        <pc:chgData name="Koo, Nelly-CF" userId="9a0d448f-fa1c-4160-b354-f306860e25b9" providerId="ADAL" clId="{F0C176E6-259E-49C8-9FE4-1D9E77C484A1}" dt="2022-05-12T09:07:39.527" v="2290" actId="1592"/>
        <pc:sldMkLst>
          <pc:docMk/>
          <pc:sldMk cId="2029633598" sldId="446"/>
        </pc:sldMkLst>
        <pc:spChg chg="mod">
          <ac:chgData name="Koo, Nelly-CF" userId="9a0d448f-fa1c-4160-b354-f306860e25b9" providerId="ADAL" clId="{F0C176E6-259E-49C8-9FE4-1D9E77C484A1}" dt="2022-05-09T09:32:39.599" v="189" actId="313"/>
          <ac:spMkLst>
            <pc:docMk/>
            <pc:sldMk cId="2029633598" sldId="446"/>
            <ac:spMk id="3" creationId="{8E47EC28-4591-4A6A-AE09-A7D01F7F35F0}"/>
          </ac:spMkLst>
        </pc:spChg>
        <pc:spChg chg="add mod">
          <ac:chgData name="Koo, Nelly-CF" userId="9a0d448f-fa1c-4160-b354-f306860e25b9" providerId="ADAL" clId="{F0C176E6-259E-49C8-9FE4-1D9E77C484A1}" dt="2022-05-11T21:50:25.943" v="277" actId="1076"/>
          <ac:spMkLst>
            <pc:docMk/>
            <pc:sldMk cId="2029633598" sldId="446"/>
            <ac:spMk id="9" creationId="{9902DEFE-D4C9-45E5-B256-7E3AE42E2A1E}"/>
          </ac:spMkLst>
        </pc:spChg>
        <pc:spChg chg="add mod">
          <ac:chgData name="Koo, Nelly-CF" userId="9a0d448f-fa1c-4160-b354-f306860e25b9" providerId="ADAL" clId="{F0C176E6-259E-49C8-9FE4-1D9E77C484A1}" dt="2022-05-11T21:50:39.340" v="285" actId="1076"/>
          <ac:spMkLst>
            <pc:docMk/>
            <pc:sldMk cId="2029633598" sldId="446"/>
            <ac:spMk id="11" creationId="{84ED973A-8CF9-4903-88B7-7864768D57FA}"/>
          </ac:spMkLst>
        </pc:spChg>
        <pc:picChg chg="mod">
          <ac:chgData name="Koo, Nelly-CF" userId="9a0d448f-fa1c-4160-b354-f306860e25b9" providerId="ADAL" clId="{F0C176E6-259E-49C8-9FE4-1D9E77C484A1}" dt="2022-05-11T21:50:08.276" v="270" actId="1076"/>
          <ac:picMkLst>
            <pc:docMk/>
            <pc:sldMk cId="2029633598" sldId="446"/>
            <ac:picMk id="5" creationId="{22552C8B-8F9E-4375-88AD-E025E41554AC}"/>
          </ac:picMkLst>
        </pc:picChg>
        <pc:picChg chg="del mod">
          <ac:chgData name="Koo, Nelly-CF" userId="9a0d448f-fa1c-4160-b354-f306860e25b9" providerId="ADAL" clId="{F0C176E6-259E-49C8-9FE4-1D9E77C484A1}" dt="2022-05-11T21:48:47.119" v="255" actId="478"/>
          <ac:picMkLst>
            <pc:docMk/>
            <pc:sldMk cId="2029633598" sldId="446"/>
            <ac:picMk id="6" creationId="{D59FDB05-BC99-4F1A-98C8-150A98EEA4A6}"/>
          </ac:picMkLst>
        </pc:picChg>
        <pc:picChg chg="mod">
          <ac:chgData name="Koo, Nelly-CF" userId="9a0d448f-fa1c-4160-b354-f306860e25b9" providerId="ADAL" clId="{F0C176E6-259E-49C8-9FE4-1D9E77C484A1}" dt="2022-05-11T21:50:14.613" v="272" actId="14100"/>
          <ac:picMkLst>
            <pc:docMk/>
            <pc:sldMk cId="2029633598" sldId="446"/>
            <ac:picMk id="7" creationId="{DF415D0E-4740-4E97-A106-16CE182D39BD}"/>
          </ac:picMkLst>
        </pc:picChg>
        <pc:cxnChg chg="add mod">
          <ac:chgData name="Koo, Nelly-CF" userId="9a0d448f-fa1c-4160-b354-f306860e25b9" providerId="ADAL" clId="{F0C176E6-259E-49C8-9FE4-1D9E77C484A1}" dt="2022-05-11T21:50:22.218" v="275" actId="1076"/>
          <ac:cxnSpMkLst>
            <pc:docMk/>
            <pc:sldMk cId="2029633598" sldId="446"/>
            <ac:cxnSpMk id="8" creationId="{0104C26B-3D33-4970-9846-875701BE1EB3}"/>
          </ac:cxnSpMkLst>
        </pc:cxnChg>
        <pc:cxnChg chg="add mod">
          <ac:chgData name="Koo, Nelly-CF" userId="9a0d448f-fa1c-4160-b354-f306860e25b9" providerId="ADAL" clId="{F0C176E6-259E-49C8-9FE4-1D9E77C484A1}" dt="2022-05-11T21:50:36.428" v="284" actId="1076"/>
          <ac:cxnSpMkLst>
            <pc:docMk/>
            <pc:sldMk cId="2029633598" sldId="446"/>
            <ac:cxnSpMk id="10" creationId="{C3ADCF3B-D8A5-4826-B413-C346830934E4}"/>
          </ac:cxnSpMkLst>
        </pc:cxnChg>
      </pc:sldChg>
      <pc:sldChg chg="addSp delSp modSp mod addCm delCm modCm">
        <pc:chgData name="Koo, Nelly-CF" userId="9a0d448f-fa1c-4160-b354-f306860e25b9" providerId="ADAL" clId="{F0C176E6-259E-49C8-9FE4-1D9E77C484A1}" dt="2022-05-12T01:54:42.023" v="1080" actId="478"/>
        <pc:sldMkLst>
          <pc:docMk/>
          <pc:sldMk cId="931507624" sldId="448"/>
        </pc:sldMkLst>
        <pc:spChg chg="mod">
          <ac:chgData name="Koo, Nelly-CF" userId="9a0d448f-fa1c-4160-b354-f306860e25b9" providerId="ADAL" clId="{F0C176E6-259E-49C8-9FE4-1D9E77C484A1}" dt="2022-05-09T09:30:09.036" v="147" actId="20577"/>
          <ac:spMkLst>
            <pc:docMk/>
            <pc:sldMk cId="931507624" sldId="448"/>
            <ac:spMk id="3" creationId="{8E47EC28-4591-4A6A-AE09-A7D01F7F35F0}"/>
          </ac:spMkLst>
        </pc:spChg>
        <pc:spChg chg="add del mod">
          <ac:chgData name="Koo, Nelly-CF" userId="9a0d448f-fa1c-4160-b354-f306860e25b9" providerId="ADAL" clId="{F0C176E6-259E-49C8-9FE4-1D9E77C484A1}" dt="2022-05-12T01:54:42.023" v="1080" actId="478"/>
          <ac:spMkLst>
            <pc:docMk/>
            <pc:sldMk cId="931507624" sldId="448"/>
            <ac:spMk id="4" creationId="{603A3B5C-1E22-496F-BEAD-40227FF61DAE}"/>
          </ac:spMkLst>
        </pc:spChg>
        <pc:spChg chg="add mod">
          <ac:chgData name="Koo, Nelly-CF" userId="9a0d448f-fa1c-4160-b354-f306860e25b9" providerId="ADAL" clId="{F0C176E6-259E-49C8-9FE4-1D9E77C484A1}" dt="2022-05-11T21:56:21.444" v="321" actId="20577"/>
          <ac:spMkLst>
            <pc:docMk/>
            <pc:sldMk cId="931507624" sldId="448"/>
            <ac:spMk id="23" creationId="{440CBDAD-DAA9-402F-8038-14C05E8494FB}"/>
          </ac:spMkLst>
        </pc:spChg>
        <pc:picChg chg="add del mod">
          <ac:chgData name="Koo, Nelly-CF" userId="9a0d448f-fa1c-4160-b354-f306860e25b9" providerId="ADAL" clId="{F0C176E6-259E-49C8-9FE4-1D9E77C484A1}" dt="2022-05-11T21:44:26.203" v="229" actId="478"/>
          <ac:picMkLst>
            <pc:docMk/>
            <pc:sldMk cId="931507624" sldId="448"/>
            <ac:picMk id="5" creationId="{E599DBEF-1A82-4CDC-86D1-4EC3371B5D44}"/>
          </ac:picMkLst>
        </pc:picChg>
        <pc:picChg chg="mod">
          <ac:chgData name="Koo, Nelly-CF" userId="9a0d448f-fa1c-4160-b354-f306860e25b9" providerId="ADAL" clId="{F0C176E6-259E-49C8-9FE4-1D9E77C484A1}" dt="2022-05-11T21:52:29.661" v="299" actId="1076"/>
          <ac:picMkLst>
            <pc:docMk/>
            <pc:sldMk cId="931507624" sldId="448"/>
            <ac:picMk id="7" creationId="{B98F95E0-407A-4555-89BE-8BDAE5ED1689}"/>
          </ac:picMkLst>
        </pc:picChg>
        <pc:picChg chg="add del">
          <ac:chgData name="Koo, Nelly-CF" userId="9a0d448f-fa1c-4160-b354-f306860e25b9" providerId="ADAL" clId="{F0C176E6-259E-49C8-9FE4-1D9E77C484A1}" dt="2022-05-11T21:44:43.138" v="231" actId="478"/>
          <ac:picMkLst>
            <pc:docMk/>
            <pc:sldMk cId="931507624" sldId="448"/>
            <ac:picMk id="8" creationId="{35C10FBD-D453-4176-912B-FFA5F06B218A}"/>
          </ac:picMkLst>
        </pc:picChg>
        <pc:picChg chg="mod">
          <ac:chgData name="Koo, Nelly-CF" userId="9a0d448f-fa1c-4160-b354-f306860e25b9" providerId="ADAL" clId="{F0C176E6-259E-49C8-9FE4-1D9E77C484A1}" dt="2022-05-11T21:52:29.661" v="299" actId="1076"/>
          <ac:picMkLst>
            <pc:docMk/>
            <pc:sldMk cId="931507624" sldId="448"/>
            <ac:picMk id="9" creationId="{790E9EB9-C8A7-40E8-82CB-6A791162FB14}"/>
          </ac:picMkLst>
        </pc:picChg>
        <pc:picChg chg="add del">
          <ac:chgData name="Koo, Nelly-CF" userId="9a0d448f-fa1c-4160-b354-f306860e25b9" providerId="ADAL" clId="{F0C176E6-259E-49C8-9FE4-1D9E77C484A1}" dt="2022-05-11T21:45:20.098" v="233" actId="478"/>
          <ac:picMkLst>
            <pc:docMk/>
            <pc:sldMk cId="931507624" sldId="448"/>
            <ac:picMk id="11" creationId="{B6AC3482-2337-4945-B3AD-6791E258FA27}"/>
          </ac:picMkLst>
        </pc:picChg>
        <pc:picChg chg="add del">
          <ac:chgData name="Koo, Nelly-CF" userId="9a0d448f-fa1c-4160-b354-f306860e25b9" providerId="ADAL" clId="{F0C176E6-259E-49C8-9FE4-1D9E77C484A1}" dt="2022-05-11T21:45:24.320" v="235" actId="478"/>
          <ac:picMkLst>
            <pc:docMk/>
            <pc:sldMk cId="931507624" sldId="448"/>
            <ac:picMk id="13" creationId="{FDF7D205-4D61-4535-A770-28A22B862CC1}"/>
          </ac:picMkLst>
        </pc:picChg>
        <pc:picChg chg="add mod">
          <ac:chgData name="Koo, Nelly-CF" userId="9a0d448f-fa1c-4160-b354-f306860e25b9" providerId="ADAL" clId="{F0C176E6-259E-49C8-9FE4-1D9E77C484A1}" dt="2022-05-11T21:52:29.661" v="299" actId="1076"/>
          <ac:picMkLst>
            <pc:docMk/>
            <pc:sldMk cId="931507624" sldId="448"/>
            <ac:picMk id="15" creationId="{A8FA5FD6-AFF5-4340-85E9-E829CE3DB73C}"/>
          </ac:picMkLst>
        </pc:picChg>
        <pc:picChg chg="add mod">
          <ac:chgData name="Koo, Nelly-CF" userId="9a0d448f-fa1c-4160-b354-f306860e25b9" providerId="ADAL" clId="{F0C176E6-259E-49C8-9FE4-1D9E77C484A1}" dt="2022-05-11T21:52:29.661" v="299" actId="1076"/>
          <ac:picMkLst>
            <pc:docMk/>
            <pc:sldMk cId="931507624" sldId="448"/>
            <ac:picMk id="17" creationId="{3A5DA350-69B2-428B-BF06-4C2F0258024B}"/>
          </ac:picMkLst>
        </pc:picChg>
        <pc:cxnChg chg="add mod">
          <ac:chgData name="Koo, Nelly-CF" userId="9a0d448f-fa1c-4160-b354-f306860e25b9" providerId="ADAL" clId="{F0C176E6-259E-49C8-9FE4-1D9E77C484A1}" dt="2022-05-11T21:52:45.111" v="301" actId="14100"/>
          <ac:cxnSpMkLst>
            <pc:docMk/>
            <pc:sldMk cId="931507624" sldId="448"/>
            <ac:cxnSpMk id="19" creationId="{10A04073-56F9-43F1-811F-4D9B101E838F}"/>
          </ac:cxnSpMkLst>
        </pc:cxnChg>
        <pc:cxnChg chg="add del mod">
          <ac:chgData name="Koo, Nelly-CF" userId="9a0d448f-fa1c-4160-b354-f306860e25b9" providerId="ADAL" clId="{F0C176E6-259E-49C8-9FE4-1D9E77C484A1}" dt="2022-05-11T21:56:09.686" v="315" actId="478"/>
          <ac:cxnSpMkLst>
            <pc:docMk/>
            <pc:sldMk cId="931507624" sldId="448"/>
            <ac:cxnSpMk id="21" creationId="{EF3CB52E-CC7A-42EB-BC5D-FDA4C8982CD0}"/>
          </ac:cxnSpMkLst>
        </pc:cxnChg>
        <pc:cxnChg chg="add mod">
          <ac:chgData name="Koo, Nelly-CF" userId="9a0d448f-fa1c-4160-b354-f306860e25b9" providerId="ADAL" clId="{F0C176E6-259E-49C8-9FE4-1D9E77C484A1}" dt="2022-05-11T21:56:15.194" v="317" actId="14100"/>
          <ac:cxnSpMkLst>
            <pc:docMk/>
            <pc:sldMk cId="931507624" sldId="448"/>
            <ac:cxnSpMk id="24" creationId="{36827092-0D20-4AA1-ABCA-73C6A6DF1808}"/>
          </ac:cxnSpMkLst>
        </pc:cxnChg>
      </pc:sldChg>
      <pc:sldChg chg="addSp delSp modSp mod addCm delCm modCm">
        <pc:chgData name="Koo, Nelly-CF" userId="9a0d448f-fa1c-4160-b354-f306860e25b9" providerId="ADAL" clId="{F0C176E6-259E-49C8-9FE4-1D9E77C484A1}" dt="2022-05-12T02:13:58.791" v="1316" actId="1592"/>
        <pc:sldMkLst>
          <pc:docMk/>
          <pc:sldMk cId="4019502132" sldId="449"/>
        </pc:sldMkLst>
        <pc:spChg chg="add del mod">
          <ac:chgData name="Koo, Nelly-CF" userId="9a0d448f-fa1c-4160-b354-f306860e25b9" providerId="ADAL" clId="{F0C176E6-259E-49C8-9FE4-1D9E77C484A1}" dt="2022-05-12T02:13:41.179" v="1311" actId="478"/>
          <ac:spMkLst>
            <pc:docMk/>
            <pc:sldMk cId="4019502132" sldId="449"/>
            <ac:spMk id="4" creationId="{DBBAB46D-1690-49EF-A442-D664939C71B9}"/>
          </ac:spMkLst>
        </pc:spChg>
        <pc:picChg chg="mod">
          <ac:chgData name="Koo, Nelly-CF" userId="9a0d448f-fa1c-4160-b354-f306860e25b9" providerId="ADAL" clId="{F0C176E6-259E-49C8-9FE4-1D9E77C484A1}" dt="2022-05-12T02:13:43.002" v="1312" actId="1076"/>
          <ac:picMkLst>
            <pc:docMk/>
            <pc:sldMk cId="4019502132" sldId="449"/>
            <ac:picMk id="5" creationId="{16200F57-7123-4DE4-BBEE-8BC1B80DBFAC}"/>
          </ac:picMkLst>
        </pc:picChg>
      </pc:sldChg>
      <pc:sldChg chg="modSp mod addCm delCm modCm">
        <pc:chgData name="Koo, Nelly-CF" userId="9a0d448f-fa1c-4160-b354-f306860e25b9" providerId="ADAL" clId="{F0C176E6-259E-49C8-9FE4-1D9E77C484A1}" dt="2022-05-12T02:23:42.301" v="1325" actId="1592"/>
        <pc:sldMkLst>
          <pc:docMk/>
          <pc:sldMk cId="4041235801" sldId="450"/>
        </pc:sldMkLst>
        <pc:spChg chg="mod">
          <ac:chgData name="Koo, Nelly-CF" userId="9a0d448f-fa1c-4160-b354-f306860e25b9" providerId="ADAL" clId="{F0C176E6-259E-49C8-9FE4-1D9E77C484A1}" dt="2022-05-09T09:35:51.498" v="217" actId="20577"/>
          <ac:spMkLst>
            <pc:docMk/>
            <pc:sldMk cId="4041235801" sldId="450"/>
            <ac:spMk id="3" creationId="{8E47EC28-4591-4A6A-AE09-A7D01F7F35F0}"/>
          </ac:spMkLst>
        </pc:spChg>
      </pc:sldChg>
      <pc:sldChg chg="modSp mod addCm delCm modCm">
        <pc:chgData name="Koo, Nelly-CF" userId="9a0d448f-fa1c-4160-b354-f306860e25b9" providerId="ADAL" clId="{F0C176E6-259E-49C8-9FE4-1D9E77C484A1}" dt="2022-05-12T02:23:57.179" v="1327" actId="1592"/>
        <pc:sldMkLst>
          <pc:docMk/>
          <pc:sldMk cId="1053184237" sldId="451"/>
        </pc:sldMkLst>
        <pc:spChg chg="mod">
          <ac:chgData name="Koo, Nelly-CF" userId="9a0d448f-fa1c-4160-b354-f306860e25b9" providerId="ADAL" clId="{F0C176E6-259E-49C8-9FE4-1D9E77C484A1}" dt="2022-05-11T22:04:50.949" v="358" actId="20577"/>
          <ac:spMkLst>
            <pc:docMk/>
            <pc:sldMk cId="1053184237" sldId="451"/>
            <ac:spMk id="3" creationId="{8E47EC28-4591-4A6A-AE09-A7D01F7F35F0}"/>
          </ac:spMkLst>
        </pc:spChg>
        <pc:picChg chg="mod modCrop">
          <ac:chgData name="Koo, Nelly-CF" userId="9a0d448f-fa1c-4160-b354-f306860e25b9" providerId="ADAL" clId="{F0C176E6-259E-49C8-9FE4-1D9E77C484A1}" dt="2022-05-11T22:00:57.371" v="339" actId="1076"/>
          <ac:picMkLst>
            <pc:docMk/>
            <pc:sldMk cId="1053184237" sldId="451"/>
            <ac:picMk id="5" creationId="{248F03B1-A491-4D1A-AD25-805DBF9DD22B}"/>
          </ac:picMkLst>
        </pc:picChg>
      </pc:sldChg>
      <pc:sldChg chg="modSp mod addCm modCm">
        <pc:chgData name="Koo, Nelly-CF" userId="9a0d448f-fa1c-4160-b354-f306860e25b9" providerId="ADAL" clId="{F0C176E6-259E-49C8-9FE4-1D9E77C484A1}" dt="2022-05-11T22:04:57.115" v="371" actId="20577"/>
        <pc:sldMkLst>
          <pc:docMk/>
          <pc:sldMk cId="4108721522" sldId="452"/>
        </pc:sldMkLst>
        <pc:spChg chg="mod">
          <ac:chgData name="Koo, Nelly-CF" userId="9a0d448f-fa1c-4160-b354-f306860e25b9" providerId="ADAL" clId="{F0C176E6-259E-49C8-9FE4-1D9E77C484A1}" dt="2022-05-11T22:04:57.115" v="371" actId="20577"/>
          <ac:spMkLst>
            <pc:docMk/>
            <pc:sldMk cId="4108721522" sldId="452"/>
            <ac:spMk id="3" creationId="{8E47EC28-4591-4A6A-AE09-A7D01F7F35F0}"/>
          </ac:spMkLst>
        </pc:spChg>
      </pc:sldChg>
      <pc:sldChg chg="addSp modSp mod addCm modCm">
        <pc:chgData name="Koo, Nelly-CF" userId="9a0d448f-fa1c-4160-b354-f306860e25b9" providerId="ADAL" clId="{F0C176E6-259E-49C8-9FE4-1D9E77C484A1}" dt="2022-05-12T09:00:19.449" v="2149" actId="571"/>
        <pc:sldMkLst>
          <pc:docMk/>
          <pc:sldMk cId="3646161373" sldId="453"/>
        </pc:sldMkLst>
        <pc:spChg chg="mod">
          <ac:chgData name="Koo, Nelly-CF" userId="9a0d448f-fa1c-4160-b354-f306860e25b9" providerId="ADAL" clId="{F0C176E6-259E-49C8-9FE4-1D9E77C484A1}" dt="2022-05-11T22:05:03.207" v="384" actId="20577"/>
          <ac:spMkLst>
            <pc:docMk/>
            <pc:sldMk cId="3646161373" sldId="453"/>
            <ac:spMk id="3" creationId="{8E47EC28-4591-4A6A-AE09-A7D01F7F35F0}"/>
          </ac:spMkLst>
        </pc:spChg>
        <pc:spChg chg="add mod">
          <ac:chgData name="Koo, Nelly-CF" userId="9a0d448f-fa1c-4160-b354-f306860e25b9" providerId="ADAL" clId="{F0C176E6-259E-49C8-9FE4-1D9E77C484A1}" dt="2022-05-11T22:14:15.159" v="537" actId="20577"/>
          <ac:spMkLst>
            <pc:docMk/>
            <pc:sldMk cId="3646161373" sldId="453"/>
            <ac:spMk id="6" creationId="{0D975732-CDD1-440F-8DEC-2608236C33D5}"/>
          </ac:spMkLst>
        </pc:spChg>
        <pc:spChg chg="add mod">
          <ac:chgData name="Koo, Nelly-CF" userId="9a0d448f-fa1c-4160-b354-f306860e25b9" providerId="ADAL" clId="{F0C176E6-259E-49C8-9FE4-1D9E77C484A1}" dt="2022-05-12T02:26:57.006" v="1335" actId="20577"/>
          <ac:spMkLst>
            <pc:docMk/>
            <pc:sldMk cId="3646161373" sldId="453"/>
            <ac:spMk id="9" creationId="{5BFA0D26-6F77-4561-A46A-9BC8ED31386C}"/>
          </ac:spMkLst>
        </pc:spChg>
        <pc:spChg chg="add mod">
          <ac:chgData name="Koo, Nelly-CF" userId="9a0d448f-fa1c-4160-b354-f306860e25b9" providerId="ADAL" clId="{F0C176E6-259E-49C8-9FE4-1D9E77C484A1}" dt="2022-05-12T02:27:03.183" v="1339" actId="1076"/>
          <ac:spMkLst>
            <pc:docMk/>
            <pc:sldMk cId="3646161373" sldId="453"/>
            <ac:spMk id="11" creationId="{75FBE383-CBC8-4B10-932E-2C8DD908AB0A}"/>
          </ac:spMkLst>
        </pc:spChg>
        <pc:spChg chg="add mod">
          <ac:chgData name="Koo, Nelly-CF" userId="9a0d448f-fa1c-4160-b354-f306860e25b9" providerId="ADAL" clId="{F0C176E6-259E-49C8-9FE4-1D9E77C484A1}" dt="2022-05-12T09:00:19.449" v="2149" actId="571"/>
          <ac:spMkLst>
            <pc:docMk/>
            <pc:sldMk cId="3646161373" sldId="453"/>
            <ac:spMk id="13" creationId="{7572884D-E321-4807-AEF0-B34D73DF12AA}"/>
          </ac:spMkLst>
        </pc:spChg>
        <pc:cxnChg chg="add mod">
          <ac:chgData name="Koo, Nelly-CF" userId="9a0d448f-fa1c-4160-b354-f306860e25b9" providerId="ADAL" clId="{F0C176E6-259E-49C8-9FE4-1D9E77C484A1}" dt="2022-05-11T22:14:08.494" v="533" actId="1076"/>
          <ac:cxnSpMkLst>
            <pc:docMk/>
            <pc:sldMk cId="3646161373" sldId="453"/>
            <ac:cxnSpMk id="7" creationId="{F8E077F7-E5BA-43B5-A20F-4DF5840824D0}"/>
          </ac:cxnSpMkLst>
        </pc:cxnChg>
        <pc:cxnChg chg="add mod">
          <ac:chgData name="Koo, Nelly-CF" userId="9a0d448f-fa1c-4160-b354-f306860e25b9" providerId="ADAL" clId="{F0C176E6-259E-49C8-9FE4-1D9E77C484A1}" dt="2022-05-12T02:26:44.443" v="1328" actId="1076"/>
          <ac:cxnSpMkLst>
            <pc:docMk/>
            <pc:sldMk cId="3646161373" sldId="453"/>
            <ac:cxnSpMk id="8" creationId="{F3E3D675-2448-45A7-8A6E-64A16BECEFBF}"/>
          </ac:cxnSpMkLst>
        </pc:cxnChg>
        <pc:cxnChg chg="add mod">
          <ac:chgData name="Koo, Nelly-CF" userId="9a0d448f-fa1c-4160-b354-f306860e25b9" providerId="ADAL" clId="{F0C176E6-259E-49C8-9FE4-1D9E77C484A1}" dt="2022-05-12T02:26:49.812" v="1330" actId="1076"/>
          <ac:cxnSpMkLst>
            <pc:docMk/>
            <pc:sldMk cId="3646161373" sldId="453"/>
            <ac:cxnSpMk id="10" creationId="{0ED281D4-9AD2-462C-8655-B40384D72B8A}"/>
          </ac:cxnSpMkLst>
        </pc:cxnChg>
        <pc:cxnChg chg="add mod">
          <ac:chgData name="Koo, Nelly-CF" userId="9a0d448f-fa1c-4160-b354-f306860e25b9" providerId="ADAL" clId="{F0C176E6-259E-49C8-9FE4-1D9E77C484A1}" dt="2022-05-12T09:00:19.449" v="2149" actId="571"/>
          <ac:cxnSpMkLst>
            <pc:docMk/>
            <pc:sldMk cId="3646161373" sldId="453"/>
            <ac:cxnSpMk id="12" creationId="{713FD965-6283-447E-BA3A-4DCDC4C4249B}"/>
          </ac:cxnSpMkLst>
        </pc:cxnChg>
      </pc:sldChg>
      <pc:sldChg chg="modSp mod addCm modCm">
        <pc:chgData name="Koo, Nelly-CF" userId="9a0d448f-fa1c-4160-b354-f306860e25b9" providerId="ADAL" clId="{F0C176E6-259E-49C8-9FE4-1D9E77C484A1}" dt="2022-05-11T22:07:27.529" v="404" actId="5900"/>
        <pc:sldMkLst>
          <pc:docMk/>
          <pc:sldMk cId="1230443141" sldId="454"/>
        </pc:sldMkLst>
        <pc:spChg chg="mod">
          <ac:chgData name="Koo, Nelly-CF" userId="9a0d448f-fa1c-4160-b354-f306860e25b9" providerId="ADAL" clId="{F0C176E6-259E-49C8-9FE4-1D9E77C484A1}" dt="2022-05-11T22:05:53.565" v="400" actId="20577"/>
          <ac:spMkLst>
            <pc:docMk/>
            <pc:sldMk cId="1230443141" sldId="454"/>
            <ac:spMk id="3" creationId="{8E47EC28-4591-4A6A-AE09-A7D01F7F35F0}"/>
          </ac:spMkLst>
        </pc:spChg>
      </pc:sldChg>
      <pc:sldChg chg="addSp delSp modSp mod addCm modCm">
        <pc:chgData name="Koo, Nelly-CF" userId="9a0d448f-fa1c-4160-b354-f306860e25b9" providerId="ADAL" clId="{F0C176E6-259E-49C8-9FE4-1D9E77C484A1}" dt="2022-05-11T22:12:32.730" v="502" actId="5900"/>
        <pc:sldMkLst>
          <pc:docMk/>
          <pc:sldMk cId="2897160971" sldId="455"/>
        </pc:sldMkLst>
        <pc:spChg chg="mod">
          <ac:chgData name="Koo, Nelly-CF" userId="9a0d448f-fa1c-4160-b354-f306860e25b9" providerId="ADAL" clId="{F0C176E6-259E-49C8-9FE4-1D9E77C484A1}" dt="2022-05-11T22:10:04.604" v="438" actId="20577"/>
          <ac:spMkLst>
            <pc:docMk/>
            <pc:sldMk cId="2897160971" sldId="455"/>
            <ac:spMk id="3" creationId="{8E47EC28-4591-4A6A-AE09-A7D01F7F35F0}"/>
          </ac:spMkLst>
        </pc:spChg>
        <pc:picChg chg="mod">
          <ac:chgData name="Koo, Nelly-CF" userId="9a0d448f-fa1c-4160-b354-f306860e25b9" providerId="ADAL" clId="{F0C176E6-259E-49C8-9FE4-1D9E77C484A1}" dt="2022-05-11T22:12:30.981" v="501" actId="1076"/>
          <ac:picMkLst>
            <pc:docMk/>
            <pc:sldMk cId="2897160971" sldId="455"/>
            <ac:picMk id="5" creationId="{574D423B-B609-4919-A410-640BFDCDA61F}"/>
          </ac:picMkLst>
        </pc:picChg>
        <pc:picChg chg="add del mod modCrop">
          <ac:chgData name="Koo, Nelly-CF" userId="9a0d448f-fa1c-4160-b354-f306860e25b9" providerId="ADAL" clId="{F0C176E6-259E-49C8-9FE4-1D9E77C484A1}" dt="2022-05-11T22:12:26.669" v="499" actId="21"/>
          <ac:picMkLst>
            <pc:docMk/>
            <pc:sldMk cId="2897160971" sldId="455"/>
            <ac:picMk id="6" creationId="{B3CFD58E-DC6B-420F-9314-1ABA5115A652}"/>
          </ac:picMkLst>
        </pc:picChg>
      </pc:sldChg>
      <pc:sldChg chg="modSp mod addCm modCm">
        <pc:chgData name="Koo, Nelly-CF" userId="9a0d448f-fa1c-4160-b354-f306860e25b9" providerId="ADAL" clId="{F0C176E6-259E-49C8-9FE4-1D9E77C484A1}" dt="2022-05-11T22:15:48.144" v="550" actId="5900"/>
        <pc:sldMkLst>
          <pc:docMk/>
          <pc:sldMk cId="622649314" sldId="456"/>
        </pc:sldMkLst>
        <pc:spChg chg="mod">
          <ac:chgData name="Koo, Nelly-CF" userId="9a0d448f-fa1c-4160-b354-f306860e25b9" providerId="ADAL" clId="{F0C176E6-259E-49C8-9FE4-1D9E77C484A1}" dt="2022-05-11T22:10:10.011" v="451" actId="20577"/>
          <ac:spMkLst>
            <pc:docMk/>
            <pc:sldMk cId="622649314" sldId="456"/>
            <ac:spMk id="3" creationId="{8E47EC28-4591-4A6A-AE09-A7D01F7F35F0}"/>
          </ac:spMkLst>
        </pc:spChg>
      </pc:sldChg>
      <pc:sldChg chg="modSp mod addCm delCm modCm">
        <pc:chgData name="Koo, Nelly-CF" userId="9a0d448f-fa1c-4160-b354-f306860e25b9" providerId="ADAL" clId="{F0C176E6-259E-49C8-9FE4-1D9E77C484A1}" dt="2022-05-12T08:59:22.119" v="2144" actId="1592"/>
        <pc:sldMkLst>
          <pc:docMk/>
          <pc:sldMk cId="1227256528" sldId="457"/>
        </pc:sldMkLst>
        <pc:spChg chg="mod">
          <ac:chgData name="Koo, Nelly-CF" userId="9a0d448f-fa1c-4160-b354-f306860e25b9" providerId="ADAL" clId="{F0C176E6-259E-49C8-9FE4-1D9E77C484A1}" dt="2022-05-11T22:10:15.941" v="464" actId="20577"/>
          <ac:spMkLst>
            <pc:docMk/>
            <pc:sldMk cId="1227256528" sldId="457"/>
            <ac:spMk id="3" creationId="{8E47EC28-4591-4A6A-AE09-A7D01F7F35F0}"/>
          </ac:spMkLst>
        </pc:spChg>
      </pc:sldChg>
      <pc:sldChg chg="modSp mod addCm delCm modCm">
        <pc:chgData name="Koo, Nelly-CF" userId="9a0d448f-fa1c-4160-b354-f306860e25b9" providerId="ADAL" clId="{F0C176E6-259E-49C8-9FE4-1D9E77C484A1}" dt="2022-05-12T08:59:44.544" v="2146" actId="1592"/>
        <pc:sldMkLst>
          <pc:docMk/>
          <pc:sldMk cId="3532644386" sldId="458"/>
        </pc:sldMkLst>
        <pc:spChg chg="mod">
          <ac:chgData name="Koo, Nelly-CF" userId="9a0d448f-fa1c-4160-b354-f306860e25b9" providerId="ADAL" clId="{F0C176E6-259E-49C8-9FE4-1D9E77C484A1}" dt="2022-05-11T22:10:22.006" v="477" actId="20577"/>
          <ac:spMkLst>
            <pc:docMk/>
            <pc:sldMk cId="3532644386" sldId="458"/>
            <ac:spMk id="3" creationId="{8E47EC28-4591-4A6A-AE09-A7D01F7F35F0}"/>
          </ac:spMkLst>
        </pc:spChg>
        <pc:picChg chg="mod">
          <ac:chgData name="Koo, Nelly-CF" userId="9a0d448f-fa1c-4160-b354-f306860e25b9" providerId="ADAL" clId="{F0C176E6-259E-49C8-9FE4-1D9E77C484A1}" dt="2022-05-11T22:16:50.927" v="556" actId="1076"/>
          <ac:picMkLst>
            <pc:docMk/>
            <pc:sldMk cId="3532644386" sldId="458"/>
            <ac:picMk id="5" creationId="{25648043-1072-4BCB-9B92-613E22B864B6}"/>
          </ac:picMkLst>
        </pc:picChg>
      </pc:sldChg>
      <pc:sldChg chg="modSp mod addCm delCm modCm">
        <pc:chgData name="Koo, Nelly-CF" userId="9a0d448f-fa1c-4160-b354-f306860e25b9" providerId="ADAL" clId="{F0C176E6-259E-49C8-9FE4-1D9E77C484A1}" dt="2022-05-12T08:59:58.841" v="2148" actId="1592"/>
        <pc:sldMkLst>
          <pc:docMk/>
          <pc:sldMk cId="85102441" sldId="459"/>
        </pc:sldMkLst>
        <pc:spChg chg="mod">
          <ac:chgData name="Koo, Nelly-CF" userId="9a0d448f-fa1c-4160-b354-f306860e25b9" providerId="ADAL" clId="{F0C176E6-259E-49C8-9FE4-1D9E77C484A1}" dt="2022-05-11T22:10:27.543" v="490" actId="20577"/>
          <ac:spMkLst>
            <pc:docMk/>
            <pc:sldMk cId="85102441" sldId="459"/>
            <ac:spMk id="3" creationId="{8E47EC28-4591-4A6A-AE09-A7D01F7F35F0}"/>
          </ac:spMkLst>
        </pc:spChg>
      </pc:sldChg>
      <pc:sldChg chg="modSp mod modCm">
        <pc:chgData name="Koo, Nelly-CF" userId="9a0d448f-fa1c-4160-b354-f306860e25b9" providerId="ADAL" clId="{F0C176E6-259E-49C8-9FE4-1D9E77C484A1}" dt="2022-05-11T22:25:02.710" v="608" actId="20577"/>
        <pc:sldMkLst>
          <pc:docMk/>
          <pc:sldMk cId="2506441350" sldId="461"/>
        </pc:sldMkLst>
        <pc:spChg chg="mod">
          <ac:chgData name="Koo, Nelly-CF" userId="9a0d448f-fa1c-4160-b354-f306860e25b9" providerId="ADAL" clId="{F0C176E6-259E-49C8-9FE4-1D9E77C484A1}" dt="2022-05-11T22:25:02.710" v="608" actId="20577"/>
          <ac:spMkLst>
            <pc:docMk/>
            <pc:sldMk cId="2506441350" sldId="461"/>
            <ac:spMk id="3" creationId="{8E47EC28-4591-4A6A-AE09-A7D01F7F35F0}"/>
          </ac:spMkLst>
        </pc:spChg>
      </pc:sldChg>
      <pc:sldChg chg="addSp delSp modSp mod addCm delCm modCm">
        <pc:chgData name="Koo, Nelly-CF" userId="9a0d448f-fa1c-4160-b354-f306860e25b9" providerId="ADAL" clId="{F0C176E6-259E-49C8-9FE4-1D9E77C484A1}" dt="2022-05-12T09:01:17.788" v="2218" actId="20577"/>
        <pc:sldMkLst>
          <pc:docMk/>
          <pc:sldMk cId="3631415148" sldId="462"/>
        </pc:sldMkLst>
        <pc:spChg chg="mod">
          <ac:chgData name="Koo, Nelly-CF" userId="9a0d448f-fa1c-4160-b354-f306860e25b9" providerId="ADAL" clId="{F0C176E6-259E-49C8-9FE4-1D9E77C484A1}" dt="2022-05-12T07:11:16.833" v="1565" actId="20577"/>
          <ac:spMkLst>
            <pc:docMk/>
            <pc:sldMk cId="3631415148" sldId="462"/>
            <ac:spMk id="3" creationId="{8E47EC28-4591-4A6A-AE09-A7D01F7F35F0}"/>
          </ac:spMkLst>
        </pc:spChg>
        <pc:spChg chg="add mod">
          <ac:chgData name="Koo, Nelly-CF" userId="9a0d448f-fa1c-4160-b354-f306860e25b9" providerId="ADAL" clId="{F0C176E6-259E-49C8-9FE4-1D9E77C484A1}" dt="2022-05-12T06:57:22.408" v="1411" actId="14100"/>
          <ac:spMkLst>
            <pc:docMk/>
            <pc:sldMk cId="3631415148" sldId="462"/>
            <ac:spMk id="4" creationId="{CD8F5669-3EAB-41C4-8F04-1F0B1EB4C6AE}"/>
          </ac:spMkLst>
        </pc:spChg>
        <pc:spChg chg="add mod">
          <ac:chgData name="Koo, Nelly-CF" userId="9a0d448f-fa1c-4160-b354-f306860e25b9" providerId="ADAL" clId="{F0C176E6-259E-49C8-9FE4-1D9E77C484A1}" dt="2022-05-12T07:26:52.948" v="1717" actId="1076"/>
          <ac:spMkLst>
            <pc:docMk/>
            <pc:sldMk cId="3631415148" sldId="462"/>
            <ac:spMk id="7" creationId="{ACBCA6E1-0BC1-4E52-82FC-49C8BC2E9BCF}"/>
          </ac:spMkLst>
        </pc:spChg>
        <pc:spChg chg="add del">
          <ac:chgData name="Koo, Nelly-CF" userId="9a0d448f-fa1c-4160-b354-f306860e25b9" providerId="ADAL" clId="{F0C176E6-259E-49C8-9FE4-1D9E77C484A1}" dt="2022-05-12T07:03:15.482" v="1443" actId="478"/>
          <ac:spMkLst>
            <pc:docMk/>
            <pc:sldMk cId="3631415148" sldId="462"/>
            <ac:spMk id="15" creationId="{56FDE2EA-9FAB-45BF-8C52-718C15FD5203}"/>
          </ac:spMkLst>
        </pc:spChg>
        <pc:spChg chg="add del">
          <ac:chgData name="Koo, Nelly-CF" userId="9a0d448f-fa1c-4160-b354-f306860e25b9" providerId="ADAL" clId="{F0C176E6-259E-49C8-9FE4-1D9E77C484A1}" dt="2022-05-12T07:03:31.323" v="1445" actId="478"/>
          <ac:spMkLst>
            <pc:docMk/>
            <pc:sldMk cId="3631415148" sldId="462"/>
            <ac:spMk id="17" creationId="{EFF5E8A6-36F7-487C-824E-FED492116282}"/>
          </ac:spMkLst>
        </pc:spChg>
        <pc:spChg chg="add mod">
          <ac:chgData name="Koo, Nelly-CF" userId="9a0d448f-fa1c-4160-b354-f306860e25b9" providerId="ADAL" clId="{F0C176E6-259E-49C8-9FE4-1D9E77C484A1}" dt="2022-05-12T09:01:17.788" v="2218" actId="20577"/>
          <ac:spMkLst>
            <pc:docMk/>
            <pc:sldMk cId="3631415148" sldId="462"/>
            <ac:spMk id="19" creationId="{C840E541-3E60-4B52-A66B-FFB94BCE9033}"/>
          </ac:spMkLst>
        </pc:spChg>
        <pc:spChg chg="add del mod">
          <ac:chgData name="Koo, Nelly-CF" userId="9a0d448f-fa1c-4160-b354-f306860e25b9" providerId="ADAL" clId="{F0C176E6-259E-49C8-9FE4-1D9E77C484A1}" dt="2022-05-12T07:29:10.887" v="1745" actId="478"/>
          <ac:spMkLst>
            <pc:docMk/>
            <pc:sldMk cId="3631415148" sldId="462"/>
            <ac:spMk id="23" creationId="{787F98F3-E906-4545-B0D6-EBB6FE403E76}"/>
          </ac:spMkLst>
        </pc:spChg>
        <pc:spChg chg="add mod">
          <ac:chgData name="Koo, Nelly-CF" userId="9a0d448f-fa1c-4160-b354-f306860e25b9" providerId="ADAL" clId="{F0C176E6-259E-49C8-9FE4-1D9E77C484A1}" dt="2022-05-12T08:29:21.506" v="1907" actId="1076"/>
          <ac:spMkLst>
            <pc:docMk/>
            <pc:sldMk cId="3631415148" sldId="462"/>
            <ac:spMk id="25" creationId="{238849F2-61FB-4B51-B913-7CC6A43212EF}"/>
          </ac:spMkLst>
        </pc:spChg>
        <pc:spChg chg="add mod">
          <ac:chgData name="Koo, Nelly-CF" userId="9a0d448f-fa1c-4160-b354-f306860e25b9" providerId="ADAL" clId="{F0C176E6-259E-49C8-9FE4-1D9E77C484A1}" dt="2022-05-12T09:00:48.020" v="2155" actId="20577"/>
          <ac:spMkLst>
            <pc:docMk/>
            <pc:sldMk cId="3631415148" sldId="462"/>
            <ac:spMk id="27" creationId="{6608AD98-F038-46C5-83FB-D27F4D63341A}"/>
          </ac:spMkLst>
        </pc:spChg>
        <pc:grpChg chg="add mod">
          <ac:chgData name="Koo, Nelly-CF" userId="9a0d448f-fa1c-4160-b354-f306860e25b9" providerId="ADAL" clId="{F0C176E6-259E-49C8-9FE4-1D9E77C484A1}" dt="2022-05-12T07:27:10.770" v="1720" actId="164"/>
          <ac:grpSpMkLst>
            <pc:docMk/>
            <pc:sldMk cId="3631415148" sldId="462"/>
            <ac:grpSpMk id="22" creationId="{61B7AB8B-EA96-41E5-B2DD-0E42457A21FD}"/>
          </ac:grpSpMkLst>
        </pc:grpChg>
        <pc:picChg chg="mod">
          <ac:chgData name="Koo, Nelly-CF" userId="9a0d448f-fa1c-4160-b354-f306860e25b9" providerId="ADAL" clId="{F0C176E6-259E-49C8-9FE4-1D9E77C484A1}" dt="2022-05-12T06:57:14.517" v="1402" actId="14100"/>
          <ac:picMkLst>
            <pc:docMk/>
            <pc:sldMk cId="3631415148" sldId="462"/>
            <ac:picMk id="5" creationId="{A711776F-4EA2-4BEA-AF61-CA4DE50CFB2F}"/>
          </ac:picMkLst>
        </pc:picChg>
        <pc:picChg chg="add del mod">
          <ac:chgData name="Koo, Nelly-CF" userId="9a0d448f-fa1c-4160-b354-f306860e25b9" providerId="ADAL" clId="{F0C176E6-259E-49C8-9FE4-1D9E77C484A1}" dt="2022-05-12T06:57:52.534" v="1417" actId="478"/>
          <ac:picMkLst>
            <pc:docMk/>
            <pc:sldMk cId="3631415148" sldId="462"/>
            <ac:picMk id="6" creationId="{B49B7E24-42CE-4284-B79D-10A1774B542F}"/>
          </ac:picMkLst>
        </pc:picChg>
        <pc:picChg chg="add del mod">
          <ac:chgData name="Koo, Nelly-CF" userId="9a0d448f-fa1c-4160-b354-f306860e25b9" providerId="ADAL" clId="{F0C176E6-259E-49C8-9FE4-1D9E77C484A1}" dt="2022-05-12T07:03:02.335" v="1439" actId="478"/>
          <ac:picMkLst>
            <pc:docMk/>
            <pc:sldMk cId="3631415148" sldId="462"/>
            <ac:picMk id="9" creationId="{31396F55-8A4D-4075-A1E0-34982F2F71A7}"/>
          </ac:picMkLst>
        </pc:picChg>
        <pc:picChg chg="add del mod">
          <ac:chgData name="Koo, Nelly-CF" userId="9a0d448f-fa1c-4160-b354-f306860e25b9" providerId="ADAL" clId="{F0C176E6-259E-49C8-9FE4-1D9E77C484A1}" dt="2022-05-12T07:03:01.791" v="1438" actId="478"/>
          <ac:picMkLst>
            <pc:docMk/>
            <pc:sldMk cId="3631415148" sldId="462"/>
            <ac:picMk id="11" creationId="{CD7731AA-46F7-4C68-94D5-844D31053CD6}"/>
          </ac:picMkLst>
        </pc:picChg>
        <pc:picChg chg="add del mod">
          <ac:chgData name="Koo, Nelly-CF" userId="9a0d448f-fa1c-4160-b354-f306860e25b9" providerId="ADAL" clId="{F0C176E6-259E-49C8-9FE4-1D9E77C484A1}" dt="2022-05-12T07:26:24.601" v="1711" actId="478"/>
          <ac:picMkLst>
            <pc:docMk/>
            <pc:sldMk cId="3631415148" sldId="462"/>
            <ac:picMk id="13" creationId="{9E543FB3-BE48-4CE1-9E46-8A9707642EB8}"/>
          </ac:picMkLst>
        </pc:picChg>
        <pc:picChg chg="add mod">
          <ac:chgData name="Koo, Nelly-CF" userId="9a0d448f-fa1c-4160-b354-f306860e25b9" providerId="ADAL" clId="{F0C176E6-259E-49C8-9FE4-1D9E77C484A1}" dt="2022-05-12T07:27:10.770" v="1720" actId="164"/>
          <ac:picMkLst>
            <pc:docMk/>
            <pc:sldMk cId="3631415148" sldId="462"/>
            <ac:picMk id="18" creationId="{42D944D8-F04F-4DBF-A619-5F25F757A717}"/>
          </ac:picMkLst>
        </pc:picChg>
        <pc:picChg chg="add mod ord modCrop">
          <ac:chgData name="Koo, Nelly-CF" userId="9a0d448f-fa1c-4160-b354-f306860e25b9" providerId="ADAL" clId="{F0C176E6-259E-49C8-9FE4-1D9E77C484A1}" dt="2022-05-12T07:27:10.770" v="1720" actId="164"/>
          <ac:picMkLst>
            <pc:docMk/>
            <pc:sldMk cId="3631415148" sldId="462"/>
            <ac:picMk id="21" creationId="{F9C13B43-AAA6-425D-A7B9-B8C0A0A3B883}"/>
          </ac:picMkLst>
        </pc:picChg>
        <pc:picChg chg="add del mod">
          <ac:chgData name="Koo, Nelly-CF" userId="9a0d448f-fa1c-4160-b354-f306860e25b9" providerId="ADAL" clId="{F0C176E6-259E-49C8-9FE4-1D9E77C484A1}" dt="2022-05-12T07:26:15.927" v="1707" actId="478"/>
          <ac:picMkLst>
            <pc:docMk/>
            <pc:sldMk cId="3631415148" sldId="462"/>
            <ac:picMk id="1026" creationId="{28747FED-C9AA-4686-9794-1C0DA37FA08B}"/>
          </ac:picMkLst>
        </pc:picChg>
        <pc:cxnChg chg="add mod">
          <ac:chgData name="Koo, Nelly-CF" userId="9a0d448f-fa1c-4160-b354-f306860e25b9" providerId="ADAL" clId="{F0C176E6-259E-49C8-9FE4-1D9E77C484A1}" dt="2022-05-12T09:00:34.839" v="2151" actId="1076"/>
          <ac:cxnSpMkLst>
            <pc:docMk/>
            <pc:sldMk cId="3631415148" sldId="462"/>
            <ac:cxnSpMk id="26" creationId="{E819B2DF-B8CB-45ED-9D7C-FD66C2D7E6BF}"/>
          </ac:cxnSpMkLst>
        </pc:cxnChg>
      </pc:sldChg>
      <pc:sldChg chg="modSp mod addCm delCm modCm">
        <pc:chgData name="Koo, Nelly-CF" userId="9a0d448f-fa1c-4160-b354-f306860e25b9" providerId="ADAL" clId="{F0C176E6-259E-49C8-9FE4-1D9E77C484A1}" dt="2022-05-12T08:33:28.707" v="1929" actId="1592"/>
        <pc:sldMkLst>
          <pc:docMk/>
          <pc:sldMk cId="4259104488" sldId="463"/>
        </pc:sldMkLst>
        <pc:spChg chg="mod">
          <ac:chgData name="Koo, Nelly-CF" userId="9a0d448f-fa1c-4160-b354-f306860e25b9" providerId="ADAL" clId="{F0C176E6-259E-49C8-9FE4-1D9E77C484A1}" dt="2022-05-11T22:37:49.288" v="661" actId="20577"/>
          <ac:spMkLst>
            <pc:docMk/>
            <pc:sldMk cId="4259104488" sldId="463"/>
            <ac:spMk id="3" creationId="{8E47EC28-4591-4A6A-AE09-A7D01F7F35F0}"/>
          </ac:spMkLst>
        </pc:spChg>
      </pc:sldChg>
      <pc:sldChg chg="modSp mod addCm delCm modCm">
        <pc:chgData name="Koo, Nelly-CF" userId="9a0d448f-fa1c-4160-b354-f306860e25b9" providerId="ADAL" clId="{F0C176E6-259E-49C8-9FE4-1D9E77C484A1}" dt="2022-05-12T02:38:33.760" v="1352" actId="1592"/>
        <pc:sldMkLst>
          <pc:docMk/>
          <pc:sldMk cId="453205138" sldId="464"/>
        </pc:sldMkLst>
        <pc:spChg chg="mod">
          <ac:chgData name="Koo, Nelly-CF" userId="9a0d448f-fa1c-4160-b354-f306860e25b9" providerId="ADAL" clId="{F0C176E6-259E-49C8-9FE4-1D9E77C484A1}" dt="2022-05-11T22:38:07.493" v="695" actId="20577"/>
          <ac:spMkLst>
            <pc:docMk/>
            <pc:sldMk cId="453205138" sldId="464"/>
            <ac:spMk id="3" creationId="{8E47EC28-4591-4A6A-AE09-A7D01F7F35F0}"/>
          </ac:spMkLst>
        </pc:spChg>
      </pc:sldChg>
      <pc:sldChg chg="modSp mod addCm delCm modCm">
        <pc:chgData name="Koo, Nelly-CF" userId="9a0d448f-fa1c-4160-b354-f306860e25b9" providerId="ADAL" clId="{F0C176E6-259E-49C8-9FE4-1D9E77C484A1}" dt="2022-05-12T08:34:09.877" v="1934" actId="1592"/>
        <pc:sldMkLst>
          <pc:docMk/>
          <pc:sldMk cId="2131054738" sldId="465"/>
        </pc:sldMkLst>
        <pc:spChg chg="mod">
          <ac:chgData name="Koo, Nelly-CF" userId="9a0d448f-fa1c-4160-b354-f306860e25b9" providerId="ADAL" clId="{F0C176E6-259E-49C8-9FE4-1D9E77C484A1}" dt="2022-05-11T22:38:17.769" v="712" actId="20577"/>
          <ac:spMkLst>
            <pc:docMk/>
            <pc:sldMk cId="2131054738" sldId="465"/>
            <ac:spMk id="3" creationId="{8E47EC28-4591-4A6A-AE09-A7D01F7F35F0}"/>
          </ac:spMkLst>
        </pc:spChg>
      </pc:sldChg>
      <pc:sldChg chg="addSp modSp mod modCm">
        <pc:chgData name="Koo, Nelly-CF" userId="9a0d448f-fa1c-4160-b354-f306860e25b9" providerId="ADAL" clId="{F0C176E6-259E-49C8-9FE4-1D9E77C484A1}" dt="2022-05-11T22:41:46.223" v="743" actId="5900"/>
        <pc:sldMkLst>
          <pc:docMk/>
          <pc:sldMk cId="1153973730" sldId="466"/>
        </pc:sldMkLst>
        <pc:spChg chg="mod">
          <ac:chgData name="Koo, Nelly-CF" userId="9a0d448f-fa1c-4160-b354-f306860e25b9" providerId="ADAL" clId="{F0C176E6-259E-49C8-9FE4-1D9E77C484A1}" dt="2022-05-11T22:41:27.281" v="738" actId="20577"/>
          <ac:spMkLst>
            <pc:docMk/>
            <pc:sldMk cId="1153973730" sldId="466"/>
            <ac:spMk id="3" creationId="{8E47EC28-4591-4A6A-AE09-A7D01F7F35F0}"/>
          </ac:spMkLst>
        </pc:spChg>
        <pc:picChg chg="mod">
          <ac:chgData name="Koo, Nelly-CF" userId="9a0d448f-fa1c-4160-b354-f306860e25b9" providerId="ADAL" clId="{F0C176E6-259E-49C8-9FE4-1D9E77C484A1}" dt="2022-05-11T22:41:12.893" v="718" actId="1076"/>
          <ac:picMkLst>
            <pc:docMk/>
            <pc:sldMk cId="1153973730" sldId="466"/>
            <ac:picMk id="5" creationId="{F4274932-0752-4546-85B5-03FC86CAFEB2}"/>
          </ac:picMkLst>
        </pc:picChg>
        <pc:picChg chg="add mod modCrop">
          <ac:chgData name="Koo, Nelly-CF" userId="9a0d448f-fa1c-4160-b354-f306860e25b9" providerId="ADAL" clId="{F0C176E6-259E-49C8-9FE4-1D9E77C484A1}" dt="2022-05-11T22:41:16.434" v="721" actId="1076"/>
          <ac:picMkLst>
            <pc:docMk/>
            <pc:sldMk cId="1153973730" sldId="466"/>
            <ac:picMk id="6" creationId="{F9ACEFB6-73DC-4859-AEF0-114E5E43BC7B}"/>
          </ac:picMkLst>
        </pc:picChg>
        <pc:cxnChg chg="add mod">
          <ac:chgData name="Koo, Nelly-CF" userId="9a0d448f-fa1c-4160-b354-f306860e25b9" providerId="ADAL" clId="{F0C176E6-259E-49C8-9FE4-1D9E77C484A1}" dt="2022-05-11T22:41:44.123" v="742" actId="14100"/>
          <ac:cxnSpMkLst>
            <pc:docMk/>
            <pc:sldMk cId="1153973730" sldId="466"/>
            <ac:cxnSpMk id="7" creationId="{256057BC-9CEA-4490-8E93-634AE9F1F611}"/>
          </ac:cxnSpMkLst>
        </pc:cxnChg>
      </pc:sldChg>
      <pc:sldChg chg="addSp modSp mod addCm delCm modCm">
        <pc:chgData name="Koo, Nelly-CF" userId="9a0d448f-fa1c-4160-b354-f306860e25b9" providerId="ADAL" clId="{F0C176E6-259E-49C8-9FE4-1D9E77C484A1}" dt="2022-05-12T08:34:29.389" v="1936" actId="1592"/>
        <pc:sldMkLst>
          <pc:docMk/>
          <pc:sldMk cId="1065815045" sldId="467"/>
        </pc:sldMkLst>
        <pc:spChg chg="mod">
          <ac:chgData name="Koo, Nelly-CF" userId="9a0d448f-fa1c-4160-b354-f306860e25b9" providerId="ADAL" clId="{F0C176E6-259E-49C8-9FE4-1D9E77C484A1}" dt="2022-05-11T22:45:42.525" v="788" actId="20577"/>
          <ac:spMkLst>
            <pc:docMk/>
            <pc:sldMk cId="1065815045" sldId="467"/>
            <ac:spMk id="3" creationId="{8E47EC28-4591-4A6A-AE09-A7D01F7F35F0}"/>
          </ac:spMkLst>
        </pc:spChg>
        <pc:picChg chg="mod">
          <ac:chgData name="Koo, Nelly-CF" userId="9a0d448f-fa1c-4160-b354-f306860e25b9" providerId="ADAL" clId="{F0C176E6-259E-49C8-9FE4-1D9E77C484A1}" dt="2022-05-11T22:44:44.684" v="760" actId="1076"/>
          <ac:picMkLst>
            <pc:docMk/>
            <pc:sldMk cId="1065815045" sldId="467"/>
            <ac:picMk id="5" creationId="{824F0F91-72D5-479A-9D01-A2D539F31CC6}"/>
          </ac:picMkLst>
        </pc:picChg>
        <pc:picChg chg="add mod">
          <ac:chgData name="Koo, Nelly-CF" userId="9a0d448f-fa1c-4160-b354-f306860e25b9" providerId="ADAL" clId="{F0C176E6-259E-49C8-9FE4-1D9E77C484A1}" dt="2022-05-11T22:44:52.335" v="763" actId="1076"/>
          <ac:picMkLst>
            <pc:docMk/>
            <pc:sldMk cId="1065815045" sldId="467"/>
            <ac:picMk id="6" creationId="{44F206AD-DD3E-415E-8403-92D8C0FFF554}"/>
          </ac:picMkLst>
        </pc:picChg>
        <pc:picChg chg="add mod">
          <ac:chgData name="Koo, Nelly-CF" userId="9a0d448f-fa1c-4160-b354-f306860e25b9" providerId="ADAL" clId="{F0C176E6-259E-49C8-9FE4-1D9E77C484A1}" dt="2022-05-11T22:44:59.986" v="766" actId="1076"/>
          <ac:picMkLst>
            <pc:docMk/>
            <pc:sldMk cId="1065815045" sldId="467"/>
            <ac:picMk id="7" creationId="{9868A4E9-72EA-40B8-9055-C51FC741D2EA}"/>
          </ac:picMkLst>
        </pc:picChg>
        <pc:cxnChg chg="add mod">
          <ac:chgData name="Koo, Nelly-CF" userId="9a0d448f-fa1c-4160-b354-f306860e25b9" providerId="ADAL" clId="{F0C176E6-259E-49C8-9FE4-1D9E77C484A1}" dt="2022-05-11T22:45:17.055" v="768" actId="1076"/>
          <ac:cxnSpMkLst>
            <pc:docMk/>
            <pc:sldMk cId="1065815045" sldId="467"/>
            <ac:cxnSpMk id="8" creationId="{DB926CBC-F857-4F76-9C8F-BAEBC9CD7F74}"/>
          </ac:cxnSpMkLst>
        </pc:cxnChg>
        <pc:cxnChg chg="add mod">
          <ac:chgData name="Koo, Nelly-CF" userId="9a0d448f-fa1c-4160-b354-f306860e25b9" providerId="ADAL" clId="{F0C176E6-259E-49C8-9FE4-1D9E77C484A1}" dt="2022-05-11T22:45:21.913" v="770" actId="1076"/>
          <ac:cxnSpMkLst>
            <pc:docMk/>
            <pc:sldMk cId="1065815045" sldId="467"/>
            <ac:cxnSpMk id="9" creationId="{B6FA684D-2F0B-4755-950E-837DCA7A9657}"/>
          </ac:cxnSpMkLst>
        </pc:cxnChg>
      </pc:sldChg>
      <pc:sldChg chg="addSp modSp mod addCm delCm modCm">
        <pc:chgData name="Koo, Nelly-CF" userId="9a0d448f-fa1c-4160-b354-f306860e25b9" providerId="ADAL" clId="{F0C176E6-259E-49C8-9FE4-1D9E77C484A1}" dt="2022-05-12T02:44:31.216" v="1357" actId="1592"/>
        <pc:sldMkLst>
          <pc:docMk/>
          <pc:sldMk cId="3419873648" sldId="468"/>
        </pc:sldMkLst>
        <pc:spChg chg="mod">
          <ac:chgData name="Koo, Nelly-CF" userId="9a0d448f-fa1c-4160-b354-f306860e25b9" providerId="ADAL" clId="{F0C176E6-259E-49C8-9FE4-1D9E77C484A1}" dt="2022-05-11T22:47:59.016" v="807" actId="20577"/>
          <ac:spMkLst>
            <pc:docMk/>
            <pc:sldMk cId="3419873648" sldId="468"/>
            <ac:spMk id="3" creationId="{8E47EC28-4591-4A6A-AE09-A7D01F7F35F0}"/>
          </ac:spMkLst>
        </pc:spChg>
        <pc:picChg chg="add mod modCrop">
          <ac:chgData name="Koo, Nelly-CF" userId="9a0d448f-fa1c-4160-b354-f306860e25b9" providerId="ADAL" clId="{F0C176E6-259E-49C8-9FE4-1D9E77C484A1}" dt="2022-05-11T22:48:50.205" v="821" actId="1076"/>
          <ac:picMkLst>
            <pc:docMk/>
            <pc:sldMk cId="3419873648" sldId="468"/>
            <ac:picMk id="5" creationId="{520F51ED-9EF4-4320-A729-1522EE3D243D}"/>
          </ac:picMkLst>
        </pc:picChg>
        <pc:picChg chg="mod modCrop">
          <ac:chgData name="Koo, Nelly-CF" userId="9a0d448f-fa1c-4160-b354-f306860e25b9" providerId="ADAL" clId="{F0C176E6-259E-49C8-9FE4-1D9E77C484A1}" dt="2022-05-11T22:48:58.470" v="825" actId="1076"/>
          <ac:picMkLst>
            <pc:docMk/>
            <pc:sldMk cId="3419873648" sldId="468"/>
            <ac:picMk id="6" creationId="{C1D232F5-8DBA-423D-8379-65860AE61F9C}"/>
          </ac:picMkLst>
        </pc:picChg>
        <pc:picChg chg="add mod">
          <ac:chgData name="Koo, Nelly-CF" userId="9a0d448f-fa1c-4160-b354-f306860e25b9" providerId="ADAL" clId="{F0C176E6-259E-49C8-9FE4-1D9E77C484A1}" dt="2022-05-11T22:48:51.405" v="822" actId="1076"/>
          <ac:picMkLst>
            <pc:docMk/>
            <pc:sldMk cId="3419873648" sldId="468"/>
            <ac:picMk id="8" creationId="{CDF5038C-5F23-4723-A782-5E441AF890DB}"/>
          </ac:picMkLst>
        </pc:picChg>
        <pc:cxnChg chg="add mod">
          <ac:chgData name="Koo, Nelly-CF" userId="9a0d448f-fa1c-4160-b354-f306860e25b9" providerId="ADAL" clId="{F0C176E6-259E-49C8-9FE4-1D9E77C484A1}" dt="2022-05-11T22:49:11.918" v="828" actId="14100"/>
          <ac:cxnSpMkLst>
            <pc:docMk/>
            <pc:sldMk cId="3419873648" sldId="468"/>
            <ac:cxnSpMk id="9" creationId="{81D2144E-4833-49CA-84EB-3DD513E625D4}"/>
          </ac:cxnSpMkLst>
        </pc:cxnChg>
        <pc:cxnChg chg="add mod">
          <ac:chgData name="Koo, Nelly-CF" userId="9a0d448f-fa1c-4160-b354-f306860e25b9" providerId="ADAL" clId="{F0C176E6-259E-49C8-9FE4-1D9E77C484A1}" dt="2022-05-11T22:49:18.471" v="831" actId="14100"/>
          <ac:cxnSpMkLst>
            <pc:docMk/>
            <pc:sldMk cId="3419873648" sldId="468"/>
            <ac:cxnSpMk id="11" creationId="{4986A7E9-235C-4A99-BB46-07822E747A72}"/>
          </ac:cxnSpMkLst>
        </pc:cxnChg>
      </pc:sldChg>
      <pc:sldChg chg="modSp mod addCm delCm modCm">
        <pc:chgData name="Koo, Nelly-CF" userId="9a0d448f-fa1c-4160-b354-f306860e25b9" providerId="ADAL" clId="{F0C176E6-259E-49C8-9FE4-1D9E77C484A1}" dt="2022-05-12T02:45:32.350" v="1360" actId="1592"/>
        <pc:sldMkLst>
          <pc:docMk/>
          <pc:sldMk cId="4140684328" sldId="469"/>
        </pc:sldMkLst>
        <pc:spChg chg="mod">
          <ac:chgData name="Koo, Nelly-CF" userId="9a0d448f-fa1c-4160-b354-f306860e25b9" providerId="ADAL" clId="{F0C176E6-259E-49C8-9FE4-1D9E77C484A1}" dt="2022-05-11T22:50:15.209" v="851" actId="20577"/>
          <ac:spMkLst>
            <pc:docMk/>
            <pc:sldMk cId="4140684328" sldId="469"/>
            <ac:spMk id="3" creationId="{8E47EC28-4591-4A6A-AE09-A7D01F7F35F0}"/>
          </ac:spMkLst>
        </pc:spChg>
      </pc:sldChg>
      <pc:sldChg chg="addSp delSp modSp mod addCm delCm modCm">
        <pc:chgData name="Koo, Nelly-CF" userId="9a0d448f-fa1c-4160-b354-f306860e25b9" providerId="ADAL" clId="{F0C176E6-259E-49C8-9FE4-1D9E77C484A1}" dt="2022-05-12T09:03:09.492" v="2223" actId="1592"/>
        <pc:sldMkLst>
          <pc:docMk/>
          <pc:sldMk cId="1808834242" sldId="470"/>
        </pc:sldMkLst>
        <pc:spChg chg="mod">
          <ac:chgData name="Koo, Nelly-CF" userId="9a0d448f-fa1c-4160-b354-f306860e25b9" providerId="ADAL" clId="{F0C176E6-259E-49C8-9FE4-1D9E77C484A1}" dt="2022-05-12T07:11:08.791" v="1547" actId="20577"/>
          <ac:spMkLst>
            <pc:docMk/>
            <pc:sldMk cId="1808834242" sldId="470"/>
            <ac:spMk id="3" creationId="{8E47EC28-4591-4A6A-AE09-A7D01F7F35F0}"/>
          </ac:spMkLst>
        </pc:spChg>
        <pc:picChg chg="mod">
          <ac:chgData name="Koo, Nelly-CF" userId="9a0d448f-fa1c-4160-b354-f306860e25b9" providerId="ADAL" clId="{F0C176E6-259E-49C8-9FE4-1D9E77C484A1}" dt="2022-05-11T22:21:35.715" v="576" actId="1076"/>
          <ac:picMkLst>
            <pc:docMk/>
            <pc:sldMk cId="1808834242" sldId="470"/>
            <ac:picMk id="5" creationId="{21F1B67F-87E7-4449-9F94-E381324BF022}"/>
          </ac:picMkLst>
        </pc:picChg>
        <pc:picChg chg="add del mod">
          <ac:chgData name="Koo, Nelly-CF" userId="9a0d448f-fa1c-4160-b354-f306860e25b9" providerId="ADAL" clId="{F0C176E6-259E-49C8-9FE4-1D9E77C484A1}" dt="2022-05-11T22:20:45.040" v="566" actId="478"/>
          <ac:picMkLst>
            <pc:docMk/>
            <pc:sldMk cId="1808834242" sldId="470"/>
            <ac:picMk id="6" creationId="{4FE77F6B-4972-46C8-9654-67E556409795}"/>
          </ac:picMkLst>
        </pc:picChg>
        <pc:picChg chg="add mod modCrop">
          <ac:chgData name="Koo, Nelly-CF" userId="9a0d448f-fa1c-4160-b354-f306860e25b9" providerId="ADAL" clId="{F0C176E6-259E-49C8-9FE4-1D9E77C484A1}" dt="2022-05-11T22:21:32.011" v="573" actId="1076"/>
          <ac:picMkLst>
            <pc:docMk/>
            <pc:sldMk cId="1808834242" sldId="470"/>
            <ac:picMk id="8" creationId="{EC7E47B2-1D51-482B-943C-923D6D1A7BF1}"/>
          </ac:picMkLst>
        </pc:picChg>
        <pc:cxnChg chg="add mod">
          <ac:chgData name="Koo, Nelly-CF" userId="9a0d448f-fa1c-4160-b354-f306860e25b9" providerId="ADAL" clId="{F0C176E6-259E-49C8-9FE4-1D9E77C484A1}" dt="2022-05-11T22:22:00.751" v="582" actId="14100"/>
          <ac:cxnSpMkLst>
            <pc:docMk/>
            <pc:sldMk cId="1808834242" sldId="470"/>
            <ac:cxnSpMk id="9" creationId="{FF3ED7F7-379A-4CF4-A82E-880E1B7F6A2E}"/>
          </ac:cxnSpMkLst>
        </pc:cxnChg>
      </pc:sldChg>
      <pc:sldChg chg="modSp mod addCm delCm modCm">
        <pc:chgData name="Koo, Nelly-CF" userId="9a0d448f-fa1c-4160-b354-f306860e25b9" providerId="ADAL" clId="{F0C176E6-259E-49C8-9FE4-1D9E77C484A1}" dt="2022-05-12T08:33:44.612" v="1931" actId="1592"/>
        <pc:sldMkLst>
          <pc:docMk/>
          <pc:sldMk cId="1202350944" sldId="471"/>
        </pc:sldMkLst>
        <pc:spChg chg="mod">
          <ac:chgData name="Koo, Nelly-CF" userId="9a0d448f-fa1c-4160-b354-f306860e25b9" providerId="ADAL" clId="{F0C176E6-259E-49C8-9FE4-1D9E77C484A1}" dt="2022-05-11T22:37:57.852" v="678" actId="20577"/>
          <ac:spMkLst>
            <pc:docMk/>
            <pc:sldMk cId="1202350944" sldId="471"/>
            <ac:spMk id="3" creationId="{8E47EC28-4591-4A6A-AE09-A7D01F7F35F0}"/>
          </ac:spMkLst>
        </pc:spChg>
      </pc:sldChg>
      <pc:sldChg chg="addSp modSp new mod addCm modCm">
        <pc:chgData name="Koo, Nelly-CF" userId="9a0d448f-fa1c-4160-b354-f306860e25b9" providerId="ADAL" clId="{F0C176E6-259E-49C8-9FE4-1D9E77C484A1}" dt="2022-05-11T22:13:01.239" v="528"/>
        <pc:sldMkLst>
          <pc:docMk/>
          <pc:sldMk cId="1518967195" sldId="472"/>
        </pc:sldMkLst>
        <pc:spChg chg="mod">
          <ac:chgData name="Koo, Nelly-CF" userId="9a0d448f-fa1c-4160-b354-f306860e25b9" providerId="ADAL" clId="{F0C176E6-259E-49C8-9FE4-1D9E77C484A1}" dt="2022-05-11T22:12:46.404" v="525" actId="20577"/>
          <ac:spMkLst>
            <pc:docMk/>
            <pc:sldMk cId="1518967195" sldId="472"/>
            <ac:spMk id="3" creationId="{8E98DE2B-69C0-4567-B070-25D79413C56C}"/>
          </ac:spMkLst>
        </pc:spChg>
        <pc:picChg chg="add mod">
          <ac:chgData name="Koo, Nelly-CF" userId="9a0d448f-fa1c-4160-b354-f306860e25b9" providerId="ADAL" clId="{F0C176E6-259E-49C8-9FE4-1D9E77C484A1}" dt="2022-05-11T22:12:35.575" v="503" actId="1076"/>
          <ac:picMkLst>
            <pc:docMk/>
            <pc:sldMk cId="1518967195" sldId="472"/>
            <ac:picMk id="4" creationId="{061200B8-2476-45B4-A22B-7AE24035A788}"/>
          </ac:picMkLst>
        </pc:picChg>
      </pc:sldChg>
      <pc:sldChg chg="add del">
        <pc:chgData name="Koo, Nelly-CF" userId="9a0d448f-fa1c-4160-b354-f306860e25b9" providerId="ADAL" clId="{F0C176E6-259E-49C8-9FE4-1D9E77C484A1}" dt="2022-05-12T02:30:22.982" v="1343" actId="2890"/>
        <pc:sldMkLst>
          <pc:docMk/>
          <pc:sldMk cId="816262253" sldId="473"/>
        </pc:sldMkLst>
      </pc:sldChg>
      <pc:sldChg chg="add del ord">
        <pc:chgData name="Koo, Nelly-CF" userId="9a0d448f-fa1c-4160-b354-f306860e25b9" providerId="ADAL" clId="{F0C176E6-259E-49C8-9FE4-1D9E77C484A1}" dt="2022-05-12T02:31:49.434" v="1347" actId="47"/>
        <pc:sldMkLst>
          <pc:docMk/>
          <pc:sldMk cId="1295143493" sldId="473"/>
        </pc:sldMkLst>
      </pc:sldChg>
      <pc:sldChg chg="addSp delSp modSp new mod addCm modCm">
        <pc:chgData name="Koo, Nelly-CF" userId="9a0d448f-fa1c-4160-b354-f306860e25b9" providerId="ADAL" clId="{F0C176E6-259E-49C8-9FE4-1D9E77C484A1}" dt="2022-05-12T09:05:19.810" v="2264" actId="20577"/>
        <pc:sldMkLst>
          <pc:docMk/>
          <pc:sldMk cId="2021124166" sldId="473"/>
        </pc:sldMkLst>
        <pc:spChg chg="del">
          <ac:chgData name="Koo, Nelly-CF" userId="9a0d448f-fa1c-4160-b354-f306860e25b9" providerId="ADAL" clId="{F0C176E6-259E-49C8-9FE4-1D9E77C484A1}" dt="2022-05-12T08:43:49.372" v="1937" actId="478"/>
          <ac:spMkLst>
            <pc:docMk/>
            <pc:sldMk cId="2021124166" sldId="473"/>
            <ac:spMk id="2" creationId="{B9B24255-7C62-4973-8C7D-84FBBC180421}"/>
          </ac:spMkLst>
        </pc:spChg>
        <pc:spChg chg="del">
          <ac:chgData name="Koo, Nelly-CF" userId="9a0d448f-fa1c-4160-b354-f306860e25b9" providerId="ADAL" clId="{F0C176E6-259E-49C8-9FE4-1D9E77C484A1}" dt="2022-05-12T08:43:52.008" v="1938" actId="478"/>
          <ac:spMkLst>
            <pc:docMk/>
            <pc:sldMk cId="2021124166" sldId="473"/>
            <ac:spMk id="3" creationId="{A38CB27B-563F-462D-A6CF-80E6AC1FE533}"/>
          </ac:spMkLst>
        </pc:spChg>
        <pc:spChg chg="mod">
          <ac:chgData name="Koo, Nelly-CF" userId="9a0d448f-fa1c-4160-b354-f306860e25b9" providerId="ADAL" clId="{F0C176E6-259E-49C8-9FE4-1D9E77C484A1}" dt="2022-05-12T09:05:19.810" v="2264" actId="20577"/>
          <ac:spMkLst>
            <pc:docMk/>
            <pc:sldMk cId="2021124166" sldId="473"/>
            <ac:spMk id="4" creationId="{E83E5314-5EA1-41C3-A7DF-D8D4494BF3D1}"/>
          </ac:spMkLst>
        </pc:spChg>
        <pc:picChg chg="add mod">
          <ac:chgData name="Koo, Nelly-CF" userId="9a0d448f-fa1c-4160-b354-f306860e25b9" providerId="ADAL" clId="{F0C176E6-259E-49C8-9FE4-1D9E77C484A1}" dt="2022-05-12T08:45:20.738" v="1958" actId="732"/>
          <ac:picMkLst>
            <pc:docMk/>
            <pc:sldMk cId="2021124166" sldId="473"/>
            <ac:picMk id="2050" creationId="{35FD10F9-43E9-4FA4-8652-8250879192D5}"/>
          </ac:picMkLst>
        </pc:picChg>
        <pc:picChg chg="add mod">
          <ac:chgData name="Koo, Nelly-CF" userId="9a0d448f-fa1c-4160-b354-f306860e25b9" providerId="ADAL" clId="{F0C176E6-259E-49C8-9FE4-1D9E77C484A1}" dt="2022-05-12T08:46:20.632" v="1973" actId="1076"/>
          <ac:picMkLst>
            <pc:docMk/>
            <pc:sldMk cId="2021124166" sldId="473"/>
            <ac:picMk id="2051" creationId="{1883D85D-7FAF-4CCF-86E4-5C07A3D65BC4}"/>
          </ac:picMkLst>
        </pc:picChg>
      </pc:sldChg>
      <pc:sldChg chg="addSp modSp new del mod">
        <pc:chgData name="Koo, Nelly-CF" userId="9a0d448f-fa1c-4160-b354-f306860e25b9" providerId="ADAL" clId="{F0C176E6-259E-49C8-9FE4-1D9E77C484A1}" dt="2022-05-11T22:45:26.593" v="771" actId="47"/>
        <pc:sldMkLst>
          <pc:docMk/>
          <pc:sldMk cId="3028487203" sldId="473"/>
        </pc:sldMkLst>
        <pc:picChg chg="add mod">
          <ac:chgData name="Koo, Nelly-CF" userId="9a0d448f-fa1c-4160-b354-f306860e25b9" providerId="ADAL" clId="{F0C176E6-259E-49C8-9FE4-1D9E77C484A1}" dt="2022-05-11T22:44:16.821" v="759" actId="1076"/>
          <ac:picMkLst>
            <pc:docMk/>
            <pc:sldMk cId="3028487203" sldId="473"/>
            <ac:picMk id="5" creationId="{214686EA-0BFD-4F0D-8DCE-E9B7F8B09DC8}"/>
          </ac:picMkLst>
        </pc:picChg>
        <pc:picChg chg="add mod">
          <ac:chgData name="Koo, Nelly-CF" userId="9a0d448f-fa1c-4160-b354-f306860e25b9" providerId="ADAL" clId="{F0C176E6-259E-49C8-9FE4-1D9E77C484A1}" dt="2022-05-11T22:44:53.630" v="764" actId="1076"/>
          <ac:picMkLst>
            <pc:docMk/>
            <pc:sldMk cId="3028487203" sldId="473"/>
            <ac:picMk id="7" creationId="{F75D4935-6947-43DB-9D42-370573753C83}"/>
          </ac:picMkLst>
        </pc:picChg>
      </pc:sldChg>
      <pc:sldChg chg="addSp delSp modSp add mod addCm modCm">
        <pc:chgData name="Koo, Nelly-CF" userId="9a0d448f-fa1c-4160-b354-f306860e25b9" providerId="ADAL" clId="{F0C176E6-259E-49C8-9FE4-1D9E77C484A1}" dt="2022-05-12T09:06:01.716" v="2287"/>
        <pc:sldMkLst>
          <pc:docMk/>
          <pc:sldMk cId="2330460647" sldId="474"/>
        </pc:sldMkLst>
        <pc:spChg chg="mod">
          <ac:chgData name="Koo, Nelly-CF" userId="9a0d448f-fa1c-4160-b354-f306860e25b9" providerId="ADAL" clId="{F0C176E6-259E-49C8-9FE4-1D9E77C484A1}" dt="2022-05-12T09:05:33.858" v="2284" actId="20577"/>
          <ac:spMkLst>
            <pc:docMk/>
            <pc:sldMk cId="2330460647" sldId="474"/>
            <ac:spMk id="4" creationId="{E83E5314-5EA1-41C3-A7DF-D8D4494BF3D1}"/>
          </ac:spMkLst>
        </pc:spChg>
        <pc:picChg chg="del">
          <ac:chgData name="Koo, Nelly-CF" userId="9a0d448f-fa1c-4160-b354-f306860e25b9" providerId="ADAL" clId="{F0C176E6-259E-49C8-9FE4-1D9E77C484A1}" dt="2022-05-12T08:46:43.507" v="1975" actId="478"/>
          <ac:picMkLst>
            <pc:docMk/>
            <pc:sldMk cId="2330460647" sldId="474"/>
            <ac:picMk id="2050" creationId="{35FD10F9-43E9-4FA4-8652-8250879192D5}"/>
          </ac:picMkLst>
        </pc:picChg>
        <pc:picChg chg="del">
          <ac:chgData name="Koo, Nelly-CF" userId="9a0d448f-fa1c-4160-b354-f306860e25b9" providerId="ADAL" clId="{F0C176E6-259E-49C8-9FE4-1D9E77C484A1}" dt="2022-05-12T08:46:45.430" v="1976" actId="478"/>
          <ac:picMkLst>
            <pc:docMk/>
            <pc:sldMk cId="2330460647" sldId="474"/>
            <ac:picMk id="2051" creationId="{1883D85D-7FAF-4CCF-86E4-5C07A3D65BC4}"/>
          </ac:picMkLst>
        </pc:picChg>
        <pc:picChg chg="add mod">
          <ac:chgData name="Koo, Nelly-CF" userId="9a0d448f-fa1c-4160-b354-f306860e25b9" providerId="ADAL" clId="{F0C176E6-259E-49C8-9FE4-1D9E77C484A1}" dt="2022-05-12T08:47:43.655" v="1996" actId="1076"/>
          <ac:picMkLst>
            <pc:docMk/>
            <pc:sldMk cId="2330460647" sldId="474"/>
            <ac:picMk id="3074" creationId="{74A5A8CF-D953-47B3-9C10-D9E27B0CE51E}"/>
          </ac:picMkLst>
        </pc:picChg>
      </pc:sldChg>
      <pc:sldChg chg="addSp delSp modSp new mod addCm modCm">
        <pc:chgData name="Koo, Nelly-CF" userId="9a0d448f-fa1c-4160-b354-f306860e25b9" providerId="ADAL" clId="{F0C176E6-259E-49C8-9FE4-1D9E77C484A1}" dt="2022-05-12T09:09:29.536" v="2332"/>
        <pc:sldMkLst>
          <pc:docMk/>
          <pc:sldMk cId="495472402" sldId="475"/>
        </pc:sldMkLst>
        <pc:spChg chg="del">
          <ac:chgData name="Koo, Nelly-CF" userId="9a0d448f-fa1c-4160-b354-f306860e25b9" providerId="ADAL" clId="{F0C176E6-259E-49C8-9FE4-1D9E77C484A1}" dt="2022-05-12T08:49:28.025" v="2025" actId="478"/>
          <ac:spMkLst>
            <pc:docMk/>
            <pc:sldMk cId="495472402" sldId="475"/>
            <ac:spMk id="2" creationId="{074E27B2-1D4A-440B-81F3-461B1B292FF1}"/>
          </ac:spMkLst>
        </pc:spChg>
        <pc:spChg chg="del">
          <ac:chgData name="Koo, Nelly-CF" userId="9a0d448f-fa1c-4160-b354-f306860e25b9" providerId="ADAL" clId="{F0C176E6-259E-49C8-9FE4-1D9E77C484A1}" dt="2022-05-12T08:49:30.326" v="2026" actId="478"/>
          <ac:spMkLst>
            <pc:docMk/>
            <pc:sldMk cId="495472402" sldId="475"/>
            <ac:spMk id="3" creationId="{3D066D6C-FFC4-45FC-82DB-D4120F316415}"/>
          </ac:spMkLst>
        </pc:spChg>
        <pc:spChg chg="mod">
          <ac:chgData name="Koo, Nelly-CF" userId="9a0d448f-fa1c-4160-b354-f306860e25b9" providerId="ADAL" clId="{F0C176E6-259E-49C8-9FE4-1D9E77C484A1}" dt="2022-05-12T09:09:17.205" v="2329" actId="20577"/>
          <ac:spMkLst>
            <pc:docMk/>
            <pc:sldMk cId="495472402" sldId="475"/>
            <ac:spMk id="4" creationId="{3521A567-5D9F-4112-A0DB-B78C21BA72B9}"/>
          </ac:spMkLst>
        </pc:spChg>
        <pc:picChg chg="add mod">
          <ac:chgData name="Koo, Nelly-CF" userId="9a0d448f-fa1c-4160-b354-f306860e25b9" providerId="ADAL" clId="{F0C176E6-259E-49C8-9FE4-1D9E77C484A1}" dt="2022-05-12T08:51:07.488" v="2056" actId="1076"/>
          <ac:picMkLst>
            <pc:docMk/>
            <pc:sldMk cId="495472402" sldId="475"/>
            <ac:picMk id="4098" creationId="{98BE9171-035A-4127-A346-ACECA9CF7262}"/>
          </ac:picMkLst>
        </pc:picChg>
        <pc:picChg chg="add mod">
          <ac:chgData name="Koo, Nelly-CF" userId="9a0d448f-fa1c-4160-b354-f306860e25b9" providerId="ADAL" clId="{F0C176E6-259E-49C8-9FE4-1D9E77C484A1}" dt="2022-05-12T08:51:26.508" v="2063" actId="14100"/>
          <ac:picMkLst>
            <pc:docMk/>
            <pc:sldMk cId="495472402" sldId="475"/>
            <ac:picMk id="4099" creationId="{A3071689-C3B1-452A-900D-C8B13B77592C}"/>
          </ac:picMkLst>
        </pc:picChg>
      </pc:sldChg>
      <pc:sldChg chg="addSp delSp modSp add mod addCm modCm">
        <pc:chgData name="Koo, Nelly-CF" userId="9a0d448f-fa1c-4160-b354-f306860e25b9" providerId="ADAL" clId="{F0C176E6-259E-49C8-9FE4-1D9E77C484A1}" dt="2022-05-12T09:25:23.042" v="2356"/>
        <pc:sldMkLst>
          <pc:docMk/>
          <pc:sldMk cId="1249842423" sldId="476"/>
        </pc:sldMkLst>
        <pc:spChg chg="mod">
          <ac:chgData name="Koo, Nelly-CF" userId="9a0d448f-fa1c-4160-b354-f306860e25b9" providerId="ADAL" clId="{F0C176E6-259E-49C8-9FE4-1D9E77C484A1}" dt="2022-05-12T09:09:42.126" v="2333"/>
          <ac:spMkLst>
            <pc:docMk/>
            <pc:sldMk cId="1249842423" sldId="476"/>
            <ac:spMk id="4" creationId="{3521A567-5D9F-4112-A0DB-B78C21BA72B9}"/>
          </ac:spMkLst>
        </pc:spChg>
        <pc:picChg chg="add mod">
          <ac:chgData name="Koo, Nelly-CF" userId="9a0d448f-fa1c-4160-b354-f306860e25b9" providerId="ADAL" clId="{F0C176E6-259E-49C8-9FE4-1D9E77C484A1}" dt="2022-05-12T09:11:38.103" v="2343" actId="1076"/>
          <ac:picMkLst>
            <pc:docMk/>
            <pc:sldMk cId="1249842423" sldId="476"/>
            <ac:picMk id="8" creationId="{E21AB3A3-ED8D-43AE-A992-D40B5956FF0E}"/>
          </ac:picMkLst>
        </pc:picChg>
        <pc:picChg chg="del">
          <ac:chgData name="Koo, Nelly-CF" userId="9a0d448f-fa1c-4160-b354-f306860e25b9" providerId="ADAL" clId="{F0C176E6-259E-49C8-9FE4-1D9E77C484A1}" dt="2022-05-12T08:51:34.281" v="2065" actId="478"/>
          <ac:picMkLst>
            <pc:docMk/>
            <pc:sldMk cId="1249842423" sldId="476"/>
            <ac:picMk id="4098" creationId="{98BE9171-035A-4127-A346-ACECA9CF7262}"/>
          </ac:picMkLst>
        </pc:picChg>
        <pc:picChg chg="del">
          <ac:chgData name="Koo, Nelly-CF" userId="9a0d448f-fa1c-4160-b354-f306860e25b9" providerId="ADAL" clId="{F0C176E6-259E-49C8-9FE4-1D9E77C484A1}" dt="2022-05-12T08:51:35.897" v="2066" actId="478"/>
          <ac:picMkLst>
            <pc:docMk/>
            <pc:sldMk cId="1249842423" sldId="476"/>
            <ac:picMk id="4099" creationId="{A3071689-C3B1-452A-900D-C8B13B77592C}"/>
          </ac:picMkLst>
        </pc:picChg>
        <pc:picChg chg="add mod">
          <ac:chgData name="Koo, Nelly-CF" userId="9a0d448f-fa1c-4160-b354-f306860e25b9" providerId="ADAL" clId="{F0C176E6-259E-49C8-9FE4-1D9E77C484A1}" dt="2022-05-12T08:53:55.832" v="2097" actId="14100"/>
          <ac:picMkLst>
            <pc:docMk/>
            <pc:sldMk cId="1249842423" sldId="476"/>
            <ac:picMk id="5122" creationId="{B2AF671A-328B-4C35-9561-73CFBEA7A7BF}"/>
          </ac:picMkLst>
        </pc:picChg>
        <pc:picChg chg="add mod">
          <ac:chgData name="Koo, Nelly-CF" userId="9a0d448f-fa1c-4160-b354-f306860e25b9" providerId="ADAL" clId="{F0C176E6-259E-49C8-9FE4-1D9E77C484A1}" dt="2022-05-12T08:54:09.094" v="2102" actId="1076"/>
          <ac:picMkLst>
            <pc:docMk/>
            <pc:sldMk cId="1249842423" sldId="476"/>
            <ac:picMk id="5123" creationId="{E9BD584B-5CF2-44D5-B2A0-D655DC98E497}"/>
          </ac:picMkLst>
        </pc:picChg>
        <pc:cxnChg chg="add mod">
          <ac:chgData name="Koo, Nelly-CF" userId="9a0d448f-fa1c-4160-b354-f306860e25b9" providerId="ADAL" clId="{F0C176E6-259E-49C8-9FE4-1D9E77C484A1}" dt="2022-05-12T09:12:05.781" v="2347" actId="1076"/>
          <ac:cxnSpMkLst>
            <pc:docMk/>
            <pc:sldMk cId="1249842423" sldId="476"/>
            <ac:cxnSpMk id="9" creationId="{FC5C54C6-3746-4DAB-9CC1-07282834DE79}"/>
          </ac:cxnSpMkLst>
        </pc:cxnChg>
      </pc:sldChg>
      <pc:sldChg chg="addSp delSp modSp add mod addCm modCm">
        <pc:chgData name="Koo, Nelly-CF" userId="9a0d448f-fa1c-4160-b354-f306860e25b9" providerId="ADAL" clId="{F0C176E6-259E-49C8-9FE4-1D9E77C484A1}" dt="2022-05-12T09:27:05.001" v="2368"/>
        <pc:sldMkLst>
          <pc:docMk/>
          <pc:sldMk cId="1473831699" sldId="477"/>
        </pc:sldMkLst>
        <pc:spChg chg="mod">
          <ac:chgData name="Koo, Nelly-CF" userId="9a0d448f-fa1c-4160-b354-f306860e25b9" providerId="ADAL" clId="{F0C176E6-259E-49C8-9FE4-1D9E77C484A1}" dt="2022-05-12T09:26:07.201" v="2358"/>
          <ac:spMkLst>
            <pc:docMk/>
            <pc:sldMk cId="1473831699" sldId="477"/>
            <ac:spMk id="4" creationId="{3521A567-5D9F-4112-A0DB-B78C21BA72B9}"/>
          </ac:spMkLst>
        </pc:spChg>
        <pc:picChg chg="del">
          <ac:chgData name="Koo, Nelly-CF" userId="9a0d448f-fa1c-4160-b354-f306860e25b9" providerId="ADAL" clId="{F0C176E6-259E-49C8-9FE4-1D9E77C484A1}" dt="2022-05-12T08:54:16.569" v="2104" actId="478"/>
          <ac:picMkLst>
            <pc:docMk/>
            <pc:sldMk cId="1473831699" sldId="477"/>
            <ac:picMk id="5122" creationId="{B2AF671A-328B-4C35-9561-73CFBEA7A7BF}"/>
          </ac:picMkLst>
        </pc:picChg>
        <pc:picChg chg="del">
          <ac:chgData name="Koo, Nelly-CF" userId="9a0d448f-fa1c-4160-b354-f306860e25b9" providerId="ADAL" clId="{F0C176E6-259E-49C8-9FE4-1D9E77C484A1}" dt="2022-05-12T08:54:18.314" v="2105" actId="478"/>
          <ac:picMkLst>
            <pc:docMk/>
            <pc:sldMk cId="1473831699" sldId="477"/>
            <ac:picMk id="5123" creationId="{E9BD584B-5CF2-44D5-B2A0-D655DC98E497}"/>
          </ac:picMkLst>
        </pc:picChg>
        <pc:picChg chg="add del mod">
          <ac:chgData name="Koo, Nelly-CF" userId="9a0d448f-fa1c-4160-b354-f306860e25b9" providerId="ADAL" clId="{F0C176E6-259E-49C8-9FE4-1D9E77C484A1}" dt="2022-05-12T09:11:31.209" v="2341" actId="21"/>
          <ac:picMkLst>
            <pc:docMk/>
            <pc:sldMk cId="1473831699" sldId="477"/>
            <ac:picMk id="6146" creationId="{F932076A-D5CF-4902-9988-DA585B354966}"/>
          </ac:picMkLst>
        </pc:picChg>
        <pc:picChg chg="add mod">
          <ac:chgData name="Koo, Nelly-CF" userId="9a0d448f-fa1c-4160-b354-f306860e25b9" providerId="ADAL" clId="{F0C176E6-259E-49C8-9FE4-1D9E77C484A1}" dt="2022-05-12T09:26:10.997" v="2359" actId="1076"/>
          <ac:picMkLst>
            <pc:docMk/>
            <pc:sldMk cId="1473831699" sldId="477"/>
            <ac:picMk id="6147" creationId="{E93FB42A-02E2-4763-9C48-64CFF1DCD387}"/>
          </ac:picMkLst>
        </pc:picChg>
      </pc:sldChg>
    </pc:docChg>
  </pc:docChgLst>
  <pc:docChgLst>
    <pc:chgData name="Abdul Aziz, Nur Raudhah-NR" userId="376b4e26-c576-41de-b750-7612998fe26b" providerId="ADAL" clId="{8988D84C-91E7-4314-AF6A-EA47768112F8}"/>
    <pc:docChg chg="modSld">
      <pc:chgData name="Abdul Aziz, Nur Raudhah-NR" userId="376b4e26-c576-41de-b750-7612998fe26b" providerId="ADAL" clId="{8988D84C-91E7-4314-AF6A-EA47768112F8}" dt="2022-05-12T09:37:16.563" v="11" actId="108"/>
      <pc:docMkLst>
        <pc:docMk/>
      </pc:docMkLst>
      <pc:sldChg chg="modSp mod">
        <pc:chgData name="Abdul Aziz, Nur Raudhah-NR" userId="376b4e26-c576-41de-b750-7612998fe26b" providerId="ADAL" clId="{8988D84C-91E7-4314-AF6A-EA47768112F8}" dt="2022-05-12T09:34:35.220" v="5" actId="1076"/>
        <pc:sldMkLst>
          <pc:docMk/>
          <pc:sldMk cId="3746678381" sldId="414"/>
        </pc:sldMkLst>
        <pc:spChg chg="mod">
          <ac:chgData name="Abdul Aziz, Nur Raudhah-NR" userId="376b4e26-c576-41de-b750-7612998fe26b" providerId="ADAL" clId="{8988D84C-91E7-4314-AF6A-EA47768112F8}" dt="2022-05-12T09:34:35.220" v="5" actId="1076"/>
          <ac:spMkLst>
            <pc:docMk/>
            <pc:sldMk cId="3746678381" sldId="414"/>
            <ac:spMk id="4" creationId="{426E67CE-058B-4A49-8999-CFDB8FE461F4}"/>
          </ac:spMkLst>
        </pc:spChg>
      </pc:sldChg>
      <pc:sldChg chg="modSp mod">
        <pc:chgData name="Abdul Aziz, Nur Raudhah-NR" userId="376b4e26-c576-41de-b750-7612998fe26b" providerId="ADAL" clId="{8988D84C-91E7-4314-AF6A-EA47768112F8}" dt="2022-05-12T09:34:53.304" v="7" actId="1076"/>
        <pc:sldMkLst>
          <pc:docMk/>
          <pc:sldMk cId="1986658361" sldId="415"/>
        </pc:sldMkLst>
        <pc:spChg chg="mod">
          <ac:chgData name="Abdul Aziz, Nur Raudhah-NR" userId="376b4e26-c576-41de-b750-7612998fe26b" providerId="ADAL" clId="{8988D84C-91E7-4314-AF6A-EA47768112F8}" dt="2022-05-12T09:34:53.304" v="7" actId="1076"/>
          <ac:spMkLst>
            <pc:docMk/>
            <pc:sldMk cId="1986658361" sldId="415"/>
            <ac:spMk id="4" creationId="{6BCA3101-CDB7-4178-8C2C-13EABEDE34E6}"/>
          </ac:spMkLst>
        </pc:spChg>
      </pc:sldChg>
      <pc:sldChg chg="modCm">
        <pc:chgData name="Abdul Aziz, Nur Raudhah-NR" userId="376b4e26-c576-41de-b750-7612998fe26b" providerId="ADAL" clId="{8988D84C-91E7-4314-AF6A-EA47768112F8}" dt="2022-05-12T09:30:24.511" v="0"/>
        <pc:sldMkLst>
          <pc:docMk/>
          <pc:sldMk cId="3553641528" sldId="440"/>
        </pc:sldMkLst>
      </pc:sldChg>
      <pc:sldChg chg="modCm">
        <pc:chgData name="Abdul Aziz, Nur Raudhah-NR" userId="376b4e26-c576-41de-b750-7612998fe26b" providerId="ADAL" clId="{8988D84C-91E7-4314-AF6A-EA47768112F8}" dt="2022-05-12T09:30:50.391" v="1" actId="5900"/>
        <pc:sldMkLst>
          <pc:docMk/>
          <pc:sldMk cId="2029633598" sldId="446"/>
        </pc:sldMkLst>
      </pc:sldChg>
      <pc:sldChg chg="modCm">
        <pc:chgData name="Abdul Aziz, Nur Raudhah-NR" userId="376b4e26-c576-41de-b750-7612998fe26b" providerId="ADAL" clId="{8988D84C-91E7-4314-AF6A-EA47768112F8}" dt="2022-05-12T09:31:43.737" v="2" actId="5900"/>
        <pc:sldMkLst>
          <pc:docMk/>
          <pc:sldMk cId="931507624" sldId="448"/>
        </pc:sldMkLst>
      </pc:sldChg>
      <pc:sldChg chg="modSp mod">
        <pc:chgData name="Abdul Aziz, Nur Raudhah-NR" userId="376b4e26-c576-41de-b750-7612998fe26b" providerId="ADAL" clId="{8988D84C-91E7-4314-AF6A-EA47768112F8}" dt="2022-05-12T09:33:59.744" v="3" actId="108"/>
        <pc:sldMkLst>
          <pc:docMk/>
          <pc:sldMk cId="2021124166" sldId="473"/>
        </pc:sldMkLst>
        <pc:spChg chg="mod">
          <ac:chgData name="Abdul Aziz, Nur Raudhah-NR" userId="376b4e26-c576-41de-b750-7612998fe26b" providerId="ADAL" clId="{8988D84C-91E7-4314-AF6A-EA47768112F8}" dt="2022-05-12T09:33:59.744" v="3" actId="108"/>
          <ac:spMkLst>
            <pc:docMk/>
            <pc:sldMk cId="2021124166" sldId="473"/>
            <ac:spMk id="4" creationId="{E83E5314-5EA1-41C3-A7DF-D8D4494BF3D1}"/>
          </ac:spMkLst>
        </pc:spChg>
      </pc:sldChg>
      <pc:sldChg chg="modSp mod">
        <pc:chgData name="Abdul Aziz, Nur Raudhah-NR" userId="376b4e26-c576-41de-b750-7612998fe26b" providerId="ADAL" clId="{8988D84C-91E7-4314-AF6A-EA47768112F8}" dt="2022-05-12T09:34:08.407" v="4" actId="108"/>
        <pc:sldMkLst>
          <pc:docMk/>
          <pc:sldMk cId="2330460647" sldId="474"/>
        </pc:sldMkLst>
        <pc:spChg chg="mod">
          <ac:chgData name="Abdul Aziz, Nur Raudhah-NR" userId="376b4e26-c576-41de-b750-7612998fe26b" providerId="ADAL" clId="{8988D84C-91E7-4314-AF6A-EA47768112F8}" dt="2022-05-12T09:34:08.407" v="4" actId="108"/>
          <ac:spMkLst>
            <pc:docMk/>
            <pc:sldMk cId="2330460647" sldId="474"/>
            <ac:spMk id="4" creationId="{E83E5314-5EA1-41C3-A7DF-D8D4494BF3D1}"/>
          </ac:spMkLst>
        </pc:spChg>
      </pc:sldChg>
      <pc:sldChg chg="modSp mod">
        <pc:chgData name="Abdul Aziz, Nur Raudhah-NR" userId="376b4e26-c576-41de-b750-7612998fe26b" providerId="ADAL" clId="{8988D84C-91E7-4314-AF6A-EA47768112F8}" dt="2022-05-12T09:35:06.218" v="9" actId="1076"/>
        <pc:sldMkLst>
          <pc:docMk/>
          <pc:sldMk cId="495472402" sldId="475"/>
        </pc:sldMkLst>
        <pc:spChg chg="mod">
          <ac:chgData name="Abdul Aziz, Nur Raudhah-NR" userId="376b4e26-c576-41de-b750-7612998fe26b" providerId="ADAL" clId="{8988D84C-91E7-4314-AF6A-EA47768112F8}" dt="2022-05-12T09:35:06.218" v="9" actId="1076"/>
          <ac:spMkLst>
            <pc:docMk/>
            <pc:sldMk cId="495472402" sldId="475"/>
            <ac:spMk id="4" creationId="{3521A567-5D9F-4112-A0DB-B78C21BA72B9}"/>
          </ac:spMkLst>
        </pc:spChg>
      </pc:sldChg>
      <pc:sldChg chg="modSp mod">
        <pc:chgData name="Abdul Aziz, Nur Raudhah-NR" userId="376b4e26-c576-41de-b750-7612998fe26b" providerId="ADAL" clId="{8988D84C-91E7-4314-AF6A-EA47768112F8}" dt="2022-05-12T09:35:10.976" v="10" actId="108"/>
        <pc:sldMkLst>
          <pc:docMk/>
          <pc:sldMk cId="1249842423" sldId="476"/>
        </pc:sldMkLst>
        <pc:spChg chg="mod">
          <ac:chgData name="Abdul Aziz, Nur Raudhah-NR" userId="376b4e26-c576-41de-b750-7612998fe26b" providerId="ADAL" clId="{8988D84C-91E7-4314-AF6A-EA47768112F8}" dt="2022-05-12T09:35:10.976" v="10" actId="108"/>
          <ac:spMkLst>
            <pc:docMk/>
            <pc:sldMk cId="1249842423" sldId="476"/>
            <ac:spMk id="4" creationId="{3521A567-5D9F-4112-A0DB-B78C21BA72B9}"/>
          </ac:spMkLst>
        </pc:spChg>
      </pc:sldChg>
      <pc:sldChg chg="modSp mod">
        <pc:chgData name="Abdul Aziz, Nur Raudhah-NR" userId="376b4e26-c576-41de-b750-7612998fe26b" providerId="ADAL" clId="{8988D84C-91E7-4314-AF6A-EA47768112F8}" dt="2022-05-12T09:37:16.563" v="11" actId="108"/>
        <pc:sldMkLst>
          <pc:docMk/>
          <pc:sldMk cId="1473831699" sldId="477"/>
        </pc:sldMkLst>
        <pc:spChg chg="mod">
          <ac:chgData name="Abdul Aziz, Nur Raudhah-NR" userId="376b4e26-c576-41de-b750-7612998fe26b" providerId="ADAL" clId="{8988D84C-91E7-4314-AF6A-EA47768112F8}" dt="2022-05-12T09:37:16.563" v="11" actId="108"/>
          <ac:spMkLst>
            <pc:docMk/>
            <pc:sldMk cId="1473831699" sldId="477"/>
            <ac:spMk id="4" creationId="{3521A567-5D9F-4112-A0DB-B78C21BA72B9}"/>
          </ac:spMkLst>
        </pc:spChg>
      </pc:sldChg>
    </pc:docChg>
  </pc:docChgLst>
  <pc:docChgLst>
    <pc:chgData name="Abdul Aziz, Nur Raudhah-NR" userId="S::nurraudhah-nr.abdulaziz@aia.com::376b4e26-c576-41de-b750-7612998fe26b" providerId="AD" clId="Web-{808DEF67-8849-3F4A-2362-DB31AFC905EA}"/>
    <pc:docChg chg="">
      <pc:chgData name="Abdul Aziz, Nur Raudhah-NR" userId="S::nurraudhah-nr.abdulaziz@aia.com::376b4e26-c576-41de-b750-7612998fe26b" providerId="AD" clId="Web-{808DEF67-8849-3F4A-2362-DB31AFC905EA}" dt="2022-05-12T09:12:54.019" v="15"/>
      <pc:docMkLst>
        <pc:docMk/>
      </pc:docMkLst>
      <pc:sldChg chg="addCm delCm modCm">
        <pc:chgData name="Abdul Aziz, Nur Raudhah-NR" userId="S::nurraudhah-nr.abdulaziz@aia.com::376b4e26-c576-41de-b750-7612998fe26b" providerId="AD" clId="Web-{808DEF67-8849-3F4A-2362-DB31AFC905EA}" dt="2022-05-12T09:09:13.717" v="2"/>
        <pc:sldMkLst>
          <pc:docMk/>
          <pc:sldMk cId="4108721522" sldId="452"/>
        </pc:sldMkLst>
      </pc:sldChg>
      <pc:sldChg chg="addCm delCm modCm">
        <pc:chgData name="Abdul Aziz, Nur Raudhah-NR" userId="S::nurraudhah-nr.abdulaziz@aia.com::376b4e26-c576-41de-b750-7612998fe26b" providerId="AD" clId="Web-{808DEF67-8849-3F4A-2362-DB31AFC905EA}" dt="2022-05-12T09:09:50.530" v="5"/>
        <pc:sldMkLst>
          <pc:docMk/>
          <pc:sldMk cId="3646161373" sldId="453"/>
        </pc:sldMkLst>
      </pc:sldChg>
      <pc:sldChg chg="addCm delCm modCm">
        <pc:chgData name="Abdul Aziz, Nur Raudhah-NR" userId="S::nurraudhah-nr.abdulaziz@aia.com::376b4e26-c576-41de-b750-7612998fe26b" providerId="AD" clId="Web-{808DEF67-8849-3F4A-2362-DB31AFC905EA}" dt="2022-05-12T09:10:19.719" v="8"/>
        <pc:sldMkLst>
          <pc:docMk/>
          <pc:sldMk cId="1230443141" sldId="454"/>
        </pc:sldMkLst>
      </pc:sldChg>
      <pc:sldChg chg="addCm delCm modCm">
        <pc:chgData name="Abdul Aziz, Nur Raudhah-NR" userId="S::nurraudhah-nr.abdulaziz@aia.com::376b4e26-c576-41de-b750-7612998fe26b" providerId="AD" clId="Web-{808DEF67-8849-3F4A-2362-DB31AFC905EA}" dt="2022-05-12T09:11:36.236" v="11"/>
        <pc:sldMkLst>
          <pc:docMk/>
          <pc:sldMk cId="2897160971" sldId="455"/>
        </pc:sldMkLst>
      </pc:sldChg>
      <pc:sldChg chg="addCm delCm modCm">
        <pc:chgData name="Abdul Aziz, Nur Raudhah-NR" userId="S::nurraudhah-nr.abdulaziz@aia.com::376b4e26-c576-41de-b750-7612998fe26b" providerId="AD" clId="Web-{808DEF67-8849-3F4A-2362-DB31AFC905EA}" dt="2022-05-12T09:12:16.222" v="14"/>
        <pc:sldMkLst>
          <pc:docMk/>
          <pc:sldMk cId="622649314" sldId="456"/>
        </pc:sldMkLst>
      </pc:sldChg>
      <pc:sldChg chg="modCm">
        <pc:chgData name="Abdul Aziz, Nur Raudhah-NR" userId="S::nurraudhah-nr.abdulaziz@aia.com::376b4e26-c576-41de-b750-7612998fe26b" providerId="AD" clId="Web-{808DEF67-8849-3F4A-2362-DB31AFC905EA}" dt="2022-05-12T09:12:54.019" v="15"/>
        <pc:sldMkLst>
          <pc:docMk/>
          <pc:sldMk cId="3532644386" sldId="458"/>
        </pc:sldMkLst>
      </pc:sldChg>
    </pc:docChg>
  </pc:docChgLst>
  <pc:docChgLst>
    <pc:chgData name="Abdul Aziz, Nur Raudhah-NR" userId="S::nurraudhah-nr.abdulaziz@aia.com::376b4e26-c576-41de-b750-7612998fe26b" providerId="AD" clId="Web-{26855D2D-838C-D41C-F1AD-D4D8CC4BA83B}"/>
    <pc:docChg chg="">
      <pc:chgData name="Abdul Aziz, Nur Raudhah-NR" userId="S::nurraudhah-nr.abdulaziz@aia.com::376b4e26-c576-41de-b750-7612998fe26b" providerId="AD" clId="Web-{26855D2D-838C-D41C-F1AD-D4D8CC4BA83B}" dt="2022-05-12T09:06:26.622" v="2"/>
      <pc:docMkLst>
        <pc:docMk/>
      </pc:docMkLst>
      <pc:sldChg chg="addCm delCm">
        <pc:chgData name="Abdul Aziz, Nur Raudhah-NR" userId="S::nurraudhah-nr.abdulaziz@aia.com::376b4e26-c576-41de-b750-7612998fe26b" providerId="AD" clId="Web-{26855D2D-838C-D41C-F1AD-D4D8CC4BA83B}" dt="2022-05-12T09:06:26.622" v="2"/>
        <pc:sldMkLst>
          <pc:docMk/>
          <pc:sldMk cId="2029633598" sldId="446"/>
        </pc:sldMkLst>
      </pc:sldChg>
    </pc:docChg>
  </pc:docChgLst>
  <pc:docChgLst>
    <pc:chgData name="Koo, Nelly-CF" userId="9a0d448f-fa1c-4160-b354-f306860e25b9" providerId="ADAL" clId="{C8139471-BAAB-4ED4-B412-76B879471D87}"/>
    <pc:docChg chg="delSld modSld delSection modSection">
      <pc:chgData name="Koo, Nelly-CF" userId="9a0d448f-fa1c-4160-b354-f306860e25b9" providerId="ADAL" clId="{C8139471-BAAB-4ED4-B412-76B879471D87}" dt="2022-02-09T07:17:59.067" v="33" actId="47"/>
      <pc:docMkLst>
        <pc:docMk/>
      </pc:docMkLst>
      <pc:sldChg chg="modSp mod">
        <pc:chgData name="Koo, Nelly-CF" userId="9a0d448f-fa1c-4160-b354-f306860e25b9" providerId="ADAL" clId="{C8139471-BAAB-4ED4-B412-76B879471D87}" dt="2022-02-09T07:17:49.219" v="31" actId="20577"/>
        <pc:sldMkLst>
          <pc:docMk/>
          <pc:sldMk cId="2658757484" sldId="256"/>
        </pc:sldMkLst>
        <pc:spChg chg="mod">
          <ac:chgData name="Koo, Nelly-CF" userId="9a0d448f-fa1c-4160-b354-f306860e25b9" providerId="ADAL" clId="{C8139471-BAAB-4ED4-B412-76B879471D87}" dt="2022-02-09T07:17:49.219" v="31" actId="20577"/>
          <ac:spMkLst>
            <pc:docMk/>
            <pc:sldMk cId="2658757484" sldId="256"/>
            <ac:spMk id="2" creationId="{9D161490-169E-4D99-A00C-69CE0984BFD7}"/>
          </ac:spMkLst>
        </pc:spChg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2219092176" sldId="337"/>
        </pc:sldMkLst>
      </pc:sldChg>
      <pc:sldChg chg="del">
        <pc:chgData name="Koo, Nelly-CF" userId="9a0d448f-fa1c-4160-b354-f306860e25b9" providerId="ADAL" clId="{C8139471-BAAB-4ED4-B412-76B879471D87}" dt="2022-02-09T07:17:59.067" v="33" actId="47"/>
        <pc:sldMkLst>
          <pc:docMk/>
          <pc:sldMk cId="1567124925" sldId="433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2657327512" sldId="463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2230556231" sldId="464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3832600770" sldId="465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1275060439" sldId="466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84714256" sldId="467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573711947" sldId="468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3325171912" sldId="469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871780051" sldId="470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3699396319" sldId="471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1603036413" sldId="472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1220406692" sldId="480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3545772555" sldId="481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3164148541" sldId="482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3250155188" sldId="483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2371971972" sldId="484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3945347078" sldId="485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3341311027" sldId="486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1579048554" sldId="487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4087623338" sldId="488"/>
        </pc:sldMkLst>
      </pc:sldChg>
      <pc:sldChg chg="del">
        <pc:chgData name="Koo, Nelly-CF" userId="9a0d448f-fa1c-4160-b354-f306860e25b9" providerId="ADAL" clId="{C8139471-BAAB-4ED4-B412-76B879471D87}" dt="2022-02-09T07:17:54.522" v="32" actId="47"/>
        <pc:sldMkLst>
          <pc:docMk/>
          <pc:sldMk cId="2843050329" sldId="489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4T16:44:32.518" idx="2">
    <p:pos x="3170" y="1188"/>
    <p:text>track view
sg:ismart:secretary:first-time-login</p:text>
    <p:extLst>
      <p:ext uri="{C676402C-5697-4E1C-873F-D02D1690AC5C}">
        <p15:threadingInfo xmlns:p15="http://schemas.microsoft.com/office/powerpoint/2012/main" timeZoneBias="-480"/>
      </p:ext>
    </p:extLst>
  </p:cm>
  <p:cm authorId="5" dt="2022-09-14T23:01:41.615" idx="21">
    <p:pos x="3170" y="1380"/>
    <p:text>Tracking in Day 1</p:text>
    <p:extLst>
      <p:ext uri="{C676402C-5697-4E1C-873F-D02D1690AC5C}">
        <p15:threadingInfo xmlns:p15="http://schemas.microsoft.com/office/powerpoint/2012/main" timeZoneBias="-480">
          <p15:parentCm authorId="4" idx="2"/>
        </p15:threadingInfo>
      </p:ext>
    </p:extLst>
  </p:cm>
  <p:cm authorId="4" dt="2022-05-04T16:56:52.038" idx="4">
    <p:pos x="3125" y="2922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6:32:29.597" idx="22">
    <p:pos x="3401" y="781"/>
    <p:text>track view
sg:ismart:secretary:profile:edit-profile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6:33:44.087" idx="24">
    <p:pos x="3283" y="1222"/>
    <p:text>track view
sg:ismart:secretary:profile:edit-profile:name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6:43:57.397" idx="25">
    <p:pos x="3400" y="3038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6:45:01.027" idx="27">
    <p:pos x="3583" y="3640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4" dt="2022-05-12T02:09:04.873" idx="74">
    <p:pos x="3142" y="1095"/>
    <p:text>track view 
sg:ismart:secretary:profile:edit-profile:profile-updated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6:45:59.116" idx="29">
    <p:pos x="3515" y="3669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4" dt="2022-05-12T02:09:39.655" idx="75">
    <p:pos x="2600" y="871"/>
    <p:text>track view 
sg:ismart:secretary:profile:access-settings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6:48:00.812" idx="31">
    <p:pos x="3330" y="3557"/>
    <p:text>track selection change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6:48:29.950" idx="32">
    <p:pos x="3263" y="3906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4" dt="2022-05-12T02:10:08.859" idx="76">
    <p:pos x="2732" y="717"/>
    <p:text>track view 
sg:ismart:secretary:profile:access-settings:edit-access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6:58:26.642" idx="34">
    <p:pos x="3751" y="3794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4" dt="2022-05-12T02:11:28.986" idx="77">
    <p:pos x="2820" y="967"/>
    <p:text>track view sg:ismart:secretary:profile:access-settings:edit-access:request-submitted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2T06:12:51.154" idx="224">
    <p:pos x="3499" y="1604"/>
    <p:text>track pop up</p:text>
    <p:extLst>
      <p:ext uri="{C676402C-5697-4E1C-873F-D02D1690AC5C}">
        <p15:threadingInfo xmlns:p15="http://schemas.microsoft.com/office/powerpoint/2012/main" timeZoneBias="-480"/>
      </p:ext>
    </p:extLst>
  </p:cm>
  <p:cm authorId="5" dt="2022-09-14T14:49:21.504" idx="6">
    <p:pos x="2087" y="786"/>
    <p:text>Do not need to track as there is no screen for this</p:text>
    <p:extLst>
      <p:ext uri="{C676402C-5697-4E1C-873F-D02D1690AC5C}">
        <p15:threadingInfo xmlns:p15="http://schemas.microsoft.com/office/powerpoint/2012/main" timeZoneBias="-480"/>
      </p:ext>
    </p:extLst>
  </p:cm>
  <p:cm authorId="4" dt="2022-09-15T14:47:42.762" idx="81">
    <p:pos x="2087" y="882"/>
    <p:text>screen not in design</p:text>
    <p:extLst>
      <p:ext uri="{C676402C-5697-4E1C-873F-D02D1690AC5C}">
        <p15:threadingInfo xmlns:p15="http://schemas.microsoft.com/office/powerpoint/2012/main" timeZoneBias="-480">
          <p15:parentCm authorId="5" idx="6"/>
        </p15:threadingInfo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7:01:44.441" idx="36">
    <p:pos x="3220" y="1378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7:01:57.579" idx="37">
    <p:pos x="3312" y="3439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5" dt="2022-09-14T14:50:42.694" idx="7">
    <p:pos x="3312" y="3535"/>
    <p:text>Do not need to track as do not have this feature</p:text>
    <p:extLst>
      <p:ext uri="{C676402C-5697-4E1C-873F-D02D1690AC5C}">
        <p15:threadingInfo xmlns:p15="http://schemas.microsoft.com/office/powerpoint/2012/main" timeZoneBias="-480">
          <p15:parentCm authorId="4" idx="37"/>
        </p15:threadingInfo>
      </p:ext>
    </p:extLst>
  </p:cm>
  <p:cm authorId="4" dt="2022-05-12T02:12:09.393" idx="78">
    <p:pos x="2454" y="664"/>
    <p:text>track view
sg:ismart:secretary:profile:access-settings:apply-new-access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7:14:23.244" idx="39">
    <p:pos x="3764" y="1487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7:14:32.716" idx="40">
    <p:pos x="3920" y="1982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5" dt="2022-09-14T14:50:52.688" idx="8">
    <p:pos x="5970" y="-110"/>
    <p:text>Do not need to track as there is no screen for this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7:15:08.513" idx="41">
    <p:pos x="3088" y="801"/>
    <p:text>track view
sg:ismart:secretary:profile:access-settings:apply-new-access:select-access-right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7:22:52.769" idx="42">
    <p:pos x="3349" y="3408"/>
    <p:text>track selection change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7:38:52.743" idx="46">
    <p:pos x="3324" y="3754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4T16:46:40.092" idx="3">
    <p:pos x="3149" y="583"/>
    <p:text>track view
sg:ismart:secretary:first-time-login:select-access-rights</p:text>
    <p:extLst>
      <p:ext uri="{C676402C-5697-4E1C-873F-D02D1690AC5C}">
        <p15:threadingInfo xmlns:p15="http://schemas.microsoft.com/office/powerpoint/2012/main" timeZoneBias="-480"/>
      </p:ext>
    </p:extLst>
  </p:cm>
  <p:cm authorId="4" dt="2022-05-04T16:57:03.153" idx="5">
    <p:pos x="3210" y="3906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5" dt="2022-09-14T23:01:53.442" idx="22">
    <p:pos x="3210" y="4098"/>
    <p:text>Tracking in Day 1</p:text>
    <p:extLst>
      <p:ext uri="{C676402C-5697-4E1C-873F-D02D1690AC5C}">
        <p15:threadingInfo xmlns:p15="http://schemas.microsoft.com/office/powerpoint/2012/main" timeZoneBias="-480">
          <p15:parentCm authorId="4" idx="5"/>
        </p15:threadingInfo>
      </p:ext>
    </p:extLst>
  </p:cm>
  <p:cm authorId="4" dt="2022-05-04T17:00:30.591" idx="6">
    <p:pos x="3258" y="3593"/>
    <p:text>track selection changed</p:text>
    <p:extLst>
      <p:ext uri="{C676402C-5697-4E1C-873F-D02D1690AC5C}">
        <p15:threadingInfo xmlns:p15="http://schemas.microsoft.com/office/powerpoint/2012/main" timeZoneBias="-480"/>
      </p:ext>
    </p:extLst>
  </p:cm>
  <p:cm authorId="5" dt="2022-09-14T23:02:02.584" idx="23">
    <p:pos x="3258" y="3785"/>
    <p:text>Tracking in Day 1</p:text>
    <p:extLst>
      <p:ext uri="{C676402C-5697-4E1C-873F-D02D1690AC5C}">
        <p15:threadingInfo xmlns:p15="http://schemas.microsoft.com/office/powerpoint/2012/main" timeZoneBias="-480">
          <p15:parentCm authorId="4" idx="6"/>
        </p15:threadingInfo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7:39:02.128" idx="47">
    <p:pos x="3619" y="1246"/>
    <p:text>track view
sg:ismart:secretary:profile:access-settings:apply-new-access:request-submitted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7:39:23.490" idx="48">
    <p:pos x="3738" y="3789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7:39:59.763" idx="49">
    <p:pos x="4277" y="621"/>
    <p:text>track view
sg:ismart:agent:secretary-settings:access-request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7:45:10.006" idx="50">
    <p:pos x="4403" y="3590"/>
    <p:text>track selection change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7:45:23.240" idx="51">
    <p:pos x="4444" y="3889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7:45:41.796" idx="52">
    <p:pos x="3559" y="934"/>
    <p:text>track view
sg:ismart:agent:secretary-settings:access-request:granted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7:46:10.258" idx="53">
    <p:pos x="3663" y="3880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4" dt="2022-10-19T11:28:44.481" idx="92">
    <p:pos x="3663" y="3976"/>
    <p:text>Button is showing back to inbox</p:text>
    <p:extLst>
      <p:ext uri="{C676402C-5697-4E1C-873F-D02D1690AC5C}">
        <p15:threadingInfo xmlns:p15="http://schemas.microsoft.com/office/powerpoint/2012/main" timeZoneBias="-480">
          <p15:parentCm authorId="4" idx="53"/>
        </p15:threadingInfo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2:19:34.970" idx="14">
    <p:pos x="1341" y="628"/>
    <p:text>track view
sg:ismart:agent:profile</p:text>
    <p:extLst>
      <p:ext uri="{C676402C-5697-4E1C-873F-D02D1690AC5C}">
        <p15:threadingInfo xmlns:p15="http://schemas.microsoft.com/office/powerpoint/2012/main" timeZoneBias="-480"/>
      </p:ext>
    </p:extLst>
  </p:cm>
  <p:cm authorId="4" dt="2022-09-15T15:57:44.089" idx="87">
    <p:pos x="1341" y="724"/>
    <p:text>alrdy tracking</p:text>
    <p:extLst>
      <p:ext uri="{C676402C-5697-4E1C-873F-D02D1690AC5C}">
        <p15:threadingInfo xmlns:p15="http://schemas.microsoft.com/office/powerpoint/2012/main" timeZoneBias="-480">
          <p15:parentCm authorId="4" idx="14"/>
        </p15:threadingInfo>
      </p:ext>
    </p:extLst>
  </p:cm>
  <p:cm authorId="1" dt="2022-05-12T15:10:00.858" idx="241">
    <p:pos x="3243" y="3315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4" dt="2022-09-15T15:57:53.617" idx="88">
    <p:pos x="3243" y="3411"/>
    <p:text>already tracking</p:text>
    <p:extLst>
      <p:ext uri="{C676402C-5697-4E1C-873F-D02D1690AC5C}">
        <p15:threadingInfo xmlns:p15="http://schemas.microsoft.com/office/powerpoint/2012/main" timeZoneBias="-480">
          <p15:parentCm authorId="1" idx="241"/>
        </p15:threadingInfo>
      </p:ext>
    </p:extLst>
  </p:cm>
  <p:cm authorId="5" dt="2022-09-14T16:00:41.015" idx="15">
    <p:pos x="2351" y="739"/>
    <p:text>Please refer to the screen on the right for Staff - View as FSC
Already tracking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9T15:23:24.826" idx="198">
    <p:pos x="3247" y="912"/>
    <p:text>track pop-up</p:text>
    <p:extLst>
      <p:ext uri="{C676402C-5697-4E1C-873F-D02D1690AC5C}">
        <p15:threadingInfo xmlns:p15="http://schemas.microsoft.com/office/powerpoint/2012/main" timeZoneBias="-480"/>
      </p:ext>
    </p:extLst>
  </p:cm>
  <p:cm authorId="1" dt="2022-05-12T17:01:34.553" idx="242">
    <p:pos x="3452" y="1947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5" dt="2022-09-14T16:00:00.534" idx="14">
    <p:pos x="3592" y="1104"/>
    <p:text>Please refer to the screen on the right for Staff - View as FSC
To confirm if need to track as this is currently only available to internal AIA staff</p:text>
    <p:extLst>
      <p:ext uri="{C676402C-5697-4E1C-873F-D02D1690AC5C}">
        <p15:threadingInfo xmlns:p15="http://schemas.microsoft.com/office/powerpoint/2012/main" timeZoneBias="-480"/>
      </p:ext>
    </p:extLst>
  </p:cm>
  <p:cm authorId="4" dt="2022-09-15T15:45:30.150" idx="83">
    <p:pos x="3592" y="1200"/>
    <p:text>EDS usage only - no need to tag</p:text>
    <p:extLst>
      <p:ext uri="{C676402C-5697-4E1C-873F-D02D1690AC5C}">
        <p15:threadingInfo xmlns:p15="http://schemas.microsoft.com/office/powerpoint/2012/main" timeZoneBias="-480">
          <p15:parentCm authorId="5" idx="14"/>
        </p15:threadingInfo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2T17:03:49.329" idx="243">
    <p:pos x="1482" y="898"/>
    <p:text>track view sg:ismart:agent:profile:send-notifications</p:text>
    <p:extLst>
      <p:ext uri="{C676402C-5697-4E1C-873F-D02D1690AC5C}">
        <p15:threadingInfo xmlns:p15="http://schemas.microsoft.com/office/powerpoint/2012/main" timeZoneBias="-480"/>
      </p:ext>
    </p:extLst>
  </p:cm>
  <p:cm authorId="1" dt="2022-05-12T17:04:22.409" idx="244">
    <p:pos x="3898" y="850"/>
    <p:text>track view sg:ismart:agent:profile:send-notifications:message</p:text>
    <p:extLst>
      <p:ext uri="{C676402C-5697-4E1C-873F-D02D1690AC5C}">
        <p15:threadingInfo xmlns:p15="http://schemas.microsoft.com/office/powerpoint/2012/main" timeZoneBias="-480"/>
      </p:ext>
    </p:extLst>
  </p:cm>
  <p:cm authorId="1" dt="2022-05-12T17:04:46.081" idx="245">
    <p:pos x="4178" y="3447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5" dt="2022-09-14T15:46:43.797" idx="11">
    <p:pos x="93" y="639"/>
    <p:text>iSMART Team usage only</p:text>
    <p:extLst>
      <p:ext uri="{C676402C-5697-4E1C-873F-D02D1690AC5C}">
        <p15:threadingInfo xmlns:p15="http://schemas.microsoft.com/office/powerpoint/2012/main" timeZoneBias="-480"/>
      </p:ext>
    </p:extLst>
  </p:cm>
  <p:cm authorId="4" dt="2022-09-15T15:47:43.903" idx="84">
    <p:pos x="93" y="735"/>
    <p:text>EDS usage only, dont need to tag</p:text>
    <p:extLst>
      <p:ext uri="{C676402C-5697-4E1C-873F-D02D1690AC5C}">
        <p15:threadingInfo xmlns:p15="http://schemas.microsoft.com/office/powerpoint/2012/main" timeZoneBias="-480">
          <p15:parentCm authorId="5" idx="11"/>
        </p15:threadingInfo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2T17:05:36.773" idx="246">
    <p:pos x="3362" y="690"/>
    <p:text>track view sg:ismart:agent:profile:send-notifications:campaigns</p:text>
    <p:extLst>
      <p:ext uri="{C676402C-5697-4E1C-873F-D02D1690AC5C}">
        <p15:threadingInfo xmlns:p15="http://schemas.microsoft.com/office/powerpoint/2012/main" timeZoneBias="-480"/>
      </p:ext>
    </p:extLst>
  </p:cm>
  <p:cm authorId="5" dt="2022-09-14T15:46:52.751" idx="12">
    <p:pos x="116" y="783"/>
    <p:text>iSMART Team usage only</p:text>
    <p:extLst>
      <p:ext uri="{C676402C-5697-4E1C-873F-D02D1690AC5C}">
        <p15:threadingInfo xmlns:p15="http://schemas.microsoft.com/office/powerpoint/2012/main" timeZoneBias="-480"/>
      </p:ext>
    </p:extLst>
  </p:cm>
  <p:cm authorId="4" dt="2022-09-15T15:47:56.415" idx="85">
    <p:pos x="116" y="879"/>
    <p:text>EDS usage only, dont need to tag</p:text>
    <p:extLst>
      <p:ext uri="{C676402C-5697-4E1C-873F-D02D1690AC5C}">
        <p15:threadingInfo xmlns:p15="http://schemas.microsoft.com/office/powerpoint/2012/main" timeZoneBias="-480">
          <p15:parentCm authorId="5" idx="12"/>
        </p15:threadingInfo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9T15:24:48.010" idx="199">
    <p:pos x="1028" y="958"/>
    <p:text>track view track view
sg:ismart:agent:profile:view-ecomm-statement</p:text>
    <p:extLst>
      <p:ext uri="{C676402C-5697-4E1C-873F-D02D1690AC5C}">
        <p15:threadingInfo xmlns:p15="http://schemas.microsoft.com/office/powerpoint/2012/main" timeZoneBias="-480"/>
      </p:ext>
    </p:extLst>
  </p:cm>
  <p:cm authorId="1" dt="2022-03-29T15:25:26.952" idx="200">
    <p:pos x="2170" y="1216"/>
    <p:text>track selection changed</p:text>
    <p:extLst>
      <p:ext uri="{C676402C-5697-4E1C-873F-D02D1690AC5C}">
        <p15:threadingInfo xmlns:p15="http://schemas.microsoft.com/office/powerpoint/2012/main" timeZoneBias="-480"/>
      </p:ext>
    </p:extLst>
  </p:cm>
  <p:cm authorId="1" dt="2022-03-29T15:26:19.173" idx="201">
    <p:pos x="3933" y="990"/>
    <p:text>track view sg:ismart:agent:profile:view-ecomm-statement:[page-header]</p:text>
    <p:extLst>
      <p:ext uri="{C676402C-5697-4E1C-873F-D02D1690AC5C}">
        <p15:threadingInfo xmlns:p15="http://schemas.microsoft.com/office/powerpoint/2012/main" timeZoneBias="-480"/>
      </p:ext>
    </p:extLst>
  </p:cm>
  <p:cm authorId="1" dt="2022-03-29T15:32:28.497" idx="202">
    <p:pos x="5243" y="945"/>
    <p:text>track view sg:ismart:agent:profile:view-ecomm-statement:[page-header]:[FSC code]</p:text>
    <p:extLst>
      <p:ext uri="{C676402C-5697-4E1C-873F-D02D1690AC5C}">
        <p15:threadingInfo xmlns:p15="http://schemas.microsoft.com/office/powerpoint/2012/main" timeZoneBias="-480"/>
      </p:ext>
    </p:extLst>
  </p:cm>
  <p:cm authorId="1" dt="2022-05-12T17:12:14.943" idx="251">
    <p:pos x="5972" y="982"/>
    <p:text>track custom activity (share)</p:text>
    <p:extLst>
      <p:ext uri="{C676402C-5697-4E1C-873F-D02D1690AC5C}">
        <p15:threadingInfo xmlns:p15="http://schemas.microsoft.com/office/powerpoint/2012/main" timeZoneBias="-480"/>
      </p:ext>
    </p:extLst>
  </p:cm>
  <p:cm authorId="5" dt="2022-09-14T15:46:57.332" idx="13">
    <p:pos x="5946" y="-86"/>
    <p:text>Already tracking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9T15:34:30.431" idx="203">
    <p:pos x="3226" y="2033"/>
    <p:text>track filter criteria</p:text>
    <p:extLst>
      <p:ext uri="{C676402C-5697-4E1C-873F-D02D1690AC5C}">
        <p15:threadingInfo xmlns:p15="http://schemas.microsoft.com/office/powerpoint/2012/main" timeZoneBias="-480"/>
      </p:ext>
    </p:extLst>
  </p:cm>
  <p:cm authorId="4" dt="2022-09-23T15:50:56.055" idx="89">
    <p:pos x="3226" y="2129"/>
    <p:text>evar50: secretary access filter - ecommission statement</p:text>
    <p:extLst>
      <p:ext uri="{C676402C-5697-4E1C-873F-D02D1690AC5C}">
        <p15:threadingInfo xmlns:p15="http://schemas.microsoft.com/office/powerpoint/2012/main" timeZoneBias="-480">
          <p15:parentCm authorId="1" idx="203"/>
        </p15:threadingInfo>
      </p:ext>
    </p:extLst>
  </p:cm>
  <p:cm authorId="1" dt="2022-05-12T17:27:08.538" idx="256">
    <p:pos x="3002" y="938"/>
    <p:text>track view sg:ismart:agent:profile:view-ecomm-statement:filter</p:text>
    <p:extLst>
      <p:ext uri="{C676402C-5697-4E1C-873F-D02D1690AC5C}">
        <p15:threadingInfo xmlns:p15="http://schemas.microsoft.com/office/powerpoint/2012/main" timeZoneBias="-480"/>
      </p:ext>
    </p:extLst>
  </p:cm>
  <p:cm authorId="1" dt="2022-05-12T17:27:30.190" idx="257">
    <p:pos x="3144" y="3466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5" dt="2022-09-14T15:46:35.910" idx="10">
    <p:pos x="5986" y="-30"/>
    <p:text>Already tracking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2T17:08:02.296" idx="247">
    <p:pos x="1882" y="682"/>
    <p:text>track view 
sg:ismart:agent:profile:view-career-benefit-letters</p:text>
    <p:extLst>
      <p:ext uri="{C676402C-5697-4E1C-873F-D02D1690AC5C}">
        <p15:threadingInfo xmlns:p15="http://schemas.microsoft.com/office/powerpoint/2012/main" timeZoneBias="-480"/>
      </p:ext>
    </p:extLst>
  </p:cm>
  <p:cm authorId="1" dt="2022-05-12T17:09:20.713" idx="248">
    <p:pos x="1454" y="923"/>
    <p:text>track selection changes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4T17:00:48.963" idx="7">
    <p:pos x="3512" y="1145"/>
    <p:text>track view
sg:ismart:secretary:request-submitted</p:text>
    <p:extLst>
      <p:ext uri="{C676402C-5697-4E1C-873F-D02D1690AC5C}">
        <p15:threadingInfo xmlns:p15="http://schemas.microsoft.com/office/powerpoint/2012/main" timeZoneBias="-480"/>
      </p:ext>
    </p:extLst>
  </p:cm>
  <p:cm authorId="5" dt="2022-09-14T23:02:30.136" idx="24">
    <p:pos x="3512" y="1337"/>
    <p:text>Tracking in Day 1</p:text>
    <p:extLst>
      <p:ext uri="{C676402C-5697-4E1C-873F-D02D1690AC5C}">
        <p15:threadingInfo xmlns:p15="http://schemas.microsoft.com/office/powerpoint/2012/main" timeZoneBias="-480">
          <p15:parentCm authorId="4" idx="7"/>
        </p15:threadingInfo>
      </p:ext>
    </p:extLst>
  </p:cm>
  <p:cm authorId="4" dt="2022-05-04T17:02:37.358" idx="9">
    <p:pos x="3422" y="3697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2T17:10:21.546" idx="249">
    <p:pos x="1813" y="863"/>
    <p:text>track view 
sg:ismart:agent:profile:view-career-benefit-letters:[header:title]</p:text>
    <p:extLst>
      <p:ext uri="{C676402C-5697-4E1C-873F-D02D1690AC5C}">
        <p15:threadingInfo xmlns:p15="http://schemas.microsoft.com/office/powerpoint/2012/main" timeZoneBias="-480"/>
      </p:ext>
    </p:extLst>
  </p:cm>
  <p:cm authorId="1" dt="2022-05-12T17:10:53.649" idx="250">
    <p:pos x="4768" y="571"/>
    <p:text>track view track view
sg:ismart:agent:profile:view-career-benefit-letters:[header:title]:[FSC code]</p:text>
    <p:extLst>
      <p:ext uri="{C676402C-5697-4E1C-873F-D02D1690AC5C}">
        <p15:threadingInfo xmlns:p15="http://schemas.microsoft.com/office/powerpoint/2012/main" timeZoneBias="-480"/>
      </p:ext>
    </p:extLst>
  </p:cm>
  <p:cm authorId="1" dt="2022-05-12T17:25:05.061" idx="252">
    <p:pos x="5344" y="556"/>
    <p:text>track custom activity (share)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2T17:26:13.474" idx="253">
    <p:pos x="2956" y="771"/>
    <p:text>track view sg:ismart:agent:profile:view-career-benefit-letters:filter</p:text>
    <p:extLst>
      <p:ext uri="{C676402C-5697-4E1C-873F-D02D1690AC5C}">
        <p15:threadingInfo xmlns:p15="http://schemas.microsoft.com/office/powerpoint/2012/main" timeZoneBias="-480"/>
      </p:ext>
    </p:extLst>
  </p:cm>
  <p:cm authorId="1" dt="2022-05-12T17:26:43.521" idx="254">
    <p:pos x="2838" y="1566"/>
    <p:text>track filter criteria</p:text>
    <p:extLst>
      <p:ext uri="{C676402C-5697-4E1C-873F-D02D1690AC5C}">
        <p15:threadingInfo xmlns:p15="http://schemas.microsoft.com/office/powerpoint/2012/main" timeZoneBias="-480"/>
      </p:ext>
    </p:extLst>
  </p:cm>
  <p:cm authorId="4" dt="2022-09-23T15:51:20.173" idx="90">
    <p:pos x="2838" y="1662"/>
    <p:text>evar50: secretary access filter - career benefit letter</p:text>
    <p:extLst>
      <p:ext uri="{C676402C-5697-4E1C-873F-D02D1690AC5C}">
        <p15:threadingInfo xmlns:p15="http://schemas.microsoft.com/office/powerpoint/2012/main" timeZoneBias="-480">
          <p15:parentCm authorId="1" idx="254"/>
        </p15:threadingInfo>
      </p:ext>
    </p:extLst>
  </p:cm>
  <p:cm authorId="1" dt="2022-05-12T17:26:55.272" idx="255">
    <p:pos x="3159" y="3369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7:54:13.703" idx="55">
    <p:pos x="3580" y="690"/>
    <p:text>track view
sg:ismart:agent:profile:secretary-profiles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8:10:03.423" idx="58">
    <p:pos x="3268" y="566"/>
    <p:text>track view
sg:ismart:agent:profile:secretary-profiles:secretary-settings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8:10:45.453" idx="59">
    <p:pos x="3288" y="4017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4" dt="2022-10-19T11:29:16.892" idx="93">
    <p:pos x="3288" y="4113"/>
    <p:text>Instead of Grant Access, button is showing as Update Access</p:text>
    <p:extLst>
      <p:ext uri="{C676402C-5697-4E1C-873F-D02D1690AC5C}">
        <p15:threadingInfo xmlns:p15="http://schemas.microsoft.com/office/powerpoint/2012/main" timeZoneBias="-480">
          <p15:parentCm authorId="4" idx="59"/>
        </p15:threadingInfo>
      </p:ext>
    </p:extLst>
  </p:cm>
  <p:cm authorId="4" dt="2022-05-05T18:10:57.545" idx="60">
    <p:pos x="3275" y="3578"/>
    <p:text>track selection change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8:16:12.658" idx="62">
    <p:pos x="3317" y="2697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8:16:22.477" idx="63">
    <p:pos x="3496" y="918"/>
    <p:text>track view
sg:ismart:agent:profile:secretary-profiles:secretary-settings:access-removed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8:17:37.347" idx="64">
    <p:pos x="3606" y="3699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8:17:46.054" idx="65">
    <p:pos x="4144" y="1640"/>
    <p:text>track pop up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8:18:06.254" idx="66">
    <p:pos x="4254" y="2867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5" dt="2022-09-14T23:09:47.161" idx="25">
    <p:pos x="10" y="10"/>
    <p:text>Do not need to track as there is no screen for this</p:text>
    <p:extLst>
      <p:ext uri="{C676402C-5697-4E1C-873F-D02D1690AC5C}">
        <p15:threadingInfo xmlns:p15="http://schemas.microsoft.com/office/powerpoint/2012/main" timeZoneBias="-480"/>
      </p:ext>
    </p:extLst>
  </p:cm>
  <p:cm authorId="4" dt="2022-09-15T15:48:51.236" idx="86">
    <p:pos x="10" y="106"/>
    <p:text>popup screen no longer in final design</p:text>
    <p:extLst>
      <p:ext uri="{C676402C-5697-4E1C-873F-D02D1690AC5C}">
        <p15:threadingInfo xmlns:p15="http://schemas.microsoft.com/office/powerpoint/2012/main" timeZoneBias="-480">
          <p15:parentCm authorId="5" idx="25"/>
        </p15:threadingInfo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8:18:15.489" idx="67">
    <p:pos x="5464" y="1054"/>
    <p:text>track view
sg:ismart:agent:profile:secretary-profiles:secretary-settings:access-renewed</p:text>
    <p:extLst>
      <p:ext uri="{C676402C-5697-4E1C-873F-D02D1690AC5C}">
        <p15:threadingInfo xmlns:p15="http://schemas.microsoft.com/office/powerpoint/2012/main" timeZoneBias="-480"/>
      </p:ext>
    </p:extLst>
  </p:cm>
  <p:cm authorId="1" dt="2022-05-12T10:39:45.880" idx="240">
    <p:pos x="5450" y="3706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8:18:54.621" idx="68">
    <p:pos x="5109" y="959"/>
    <p:text>track pop-up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8:19:22.378" idx="69">
    <p:pos x="5258" y="1646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8:20:09.565" idx="71">
    <p:pos x="3542" y="2729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4T17:01:34.216" idx="8">
    <p:pos x="3395" y="734"/>
    <p:text>track view
sg:ismart:secretary:waiting-for-approval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09:22:05.331" idx="10">
    <p:pos x="3402" y="706"/>
    <p:text>track view
sg:ismart:home:notifications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2:13:54.333" idx="13">
    <p:pos x="3402" y="802"/>
    <p:text>AA already tracked since 2021</p:text>
    <p:extLst>
      <p:ext uri="{C676402C-5697-4E1C-873F-D02D1690AC5C}">
        <p15:threadingInfo xmlns:p15="http://schemas.microsoft.com/office/powerpoint/2012/main" timeZoneBias="-480">
          <p15:parentCm authorId="4" idx="10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1:17:26.914" idx="11">
    <p:pos x="3981" y="786"/>
    <p:text>track pop-up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7:26:59.129" idx="43">
    <p:pos x="4284" y="1827"/>
    <p:text>track button clicks (include FSC code to show which profile is being viewed)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6:28:46.504" idx="16">
    <p:pos x="3915" y="1789"/>
    <p:text>track pop up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6:28:57.416" idx="17">
    <p:pos x="4125" y="2037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4" dt="2022-05-05T16:29:59.544" idx="19">
    <p:pos x="5529" y="2502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6:30:34.097" idx="20">
    <p:pos x="3482" y="927"/>
    <p:text>track view
sg:ismart:secretary:view-as-fsc:performance-request-access</p:text>
    <p:extLst>
      <p:ext uri="{C676402C-5697-4E1C-873F-D02D1690AC5C}">
        <p15:threadingInfo xmlns:p15="http://schemas.microsoft.com/office/powerpoint/2012/main" timeZoneBias="-480"/>
      </p:ext>
    </p:extLst>
  </p:cm>
  <p:cm authorId="4" dt="2022-07-22T09:54:03.401" idx="79">
    <p:pos x="3482" y="1023"/>
    <p:text>sg:ismart:secretary:view-as-fsc:restricted-area-request-access</p:text>
    <p:extLst>
      <p:ext uri="{C676402C-5697-4E1C-873F-D02D1690AC5C}">
        <p15:threadingInfo xmlns:p15="http://schemas.microsoft.com/office/powerpoint/2012/main" timeZoneBias="-480">
          <p15:parentCm authorId="4" idx="20"/>
        </p15:threadingInfo>
      </p:ext>
    </p:extLst>
  </p:cm>
  <p:cm authorId="4" dt="2022-05-05T16:32:19.130" idx="21">
    <p:pos x="3334" y="3153"/>
    <p:text>track button clicks</p:text>
    <p:extLst>
      <p:ext uri="{C676402C-5697-4E1C-873F-D02D1690AC5C}">
        <p15:threadingInfo xmlns:p15="http://schemas.microsoft.com/office/powerpoint/2012/main" timeZoneBias="-480"/>
      </p:ext>
    </p:extLst>
  </p:cm>
  <p:cm authorId="5" dt="2022-09-14T14:48:11.378" idx="5">
    <p:pos x="2026" y="661"/>
    <p:text>Do not need to track as there is no screen for this</p:text>
    <p:extLst>
      <p:ext uri="{C676402C-5697-4E1C-873F-D02D1690AC5C}">
        <p15:threadingInfo xmlns:p15="http://schemas.microsoft.com/office/powerpoint/2012/main" timeZoneBias="-480"/>
      </p:ext>
    </p:extLst>
  </p:cm>
  <p:cm authorId="4" dt="2022-09-15T14:46:37.996" idx="80">
    <p:pos x="2026" y="757"/>
    <p:text>Screen not in design</p:text>
    <p:extLst>
      <p:ext uri="{C676402C-5697-4E1C-873F-D02D1690AC5C}">
        <p15:threadingInfo xmlns:p15="http://schemas.microsoft.com/office/powerpoint/2012/main" timeZoneBias="-480">
          <p15:parentCm authorId="5" idx="5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5-05T16:27:00.920" idx="15">
    <p:pos x="3579" y="786"/>
    <p:text>track view
sg:ismart:secretary:profile</p:text>
    <p:extLst>
      <p:ext uri="{C676402C-5697-4E1C-873F-D02D1690AC5C}">
        <p15:threadingInfo xmlns:p15="http://schemas.microsoft.com/office/powerpoint/2012/main" timeZoneBias="-480"/>
      </p:ext>
    </p:extLst>
  </p:cm>
  <p:cm authorId="1" dt="2022-05-12T05:58:15.012" idx="215">
    <p:pos x="3574" y="3567"/>
    <p:text>track button clicks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CA36D-3A4E-49AB-8998-33E386CC934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08D9-4A71-422D-8C20-E440E917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470893" cy="543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905000"/>
            <a:ext cx="8420100" cy="4572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5588001"/>
            <a:ext cx="4127500" cy="358775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713E-A5D7-48BE-8C28-3DC57054F089}" type="datetime1">
              <a:rPr lang="en-GB" smtClean="0"/>
              <a:t>18/10/2022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87564" y="6493171"/>
            <a:ext cx="5365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58595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AIA confidential and proprietary information. Not for distribution.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428" y="5689274"/>
            <a:ext cx="2308466" cy="8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33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019" y="2302761"/>
            <a:ext cx="6227077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1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7466-EA98-4098-B71F-ED986BBD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89CC9-2074-4487-B75B-1ED34D08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18ED3-1E76-4217-A31C-1957471B1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B642-CE89-41F0-AF0A-DBF97F79CA7F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5CC01-63D1-414C-BB52-09E52540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0D5C7-E381-4370-8B01-0360D0A3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79FB-EDF8-4870-949A-A177DC0030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70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4291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IA_sub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442725" y="1800000"/>
            <a:ext cx="2930850" cy="4256262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lnSpc>
                <a:spcPct val="100000"/>
              </a:lnSpc>
              <a:defRPr sz="1300">
                <a:solidFill>
                  <a:schemeClr val="tx1"/>
                </a:solidFill>
              </a:defRPr>
            </a:lvl1pPr>
            <a:lvl2pPr algn="l">
              <a:defRPr sz="1625">
                <a:solidFill>
                  <a:schemeClr val="accent2"/>
                </a:solidFill>
              </a:defRPr>
            </a:lvl2pPr>
            <a:lvl3pPr algn="l">
              <a:defRPr sz="1625">
                <a:solidFill>
                  <a:schemeClr val="accent2"/>
                </a:solidFill>
              </a:defRPr>
            </a:lvl3pPr>
            <a:lvl4pPr algn="l">
              <a:defRPr sz="1625">
                <a:solidFill>
                  <a:schemeClr val="accent2"/>
                </a:solidFill>
              </a:defRPr>
            </a:lvl4pPr>
            <a:lvl5pPr algn="l">
              <a:defRPr sz="1625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err="1"/>
              <a:t>Bodycopy</a:t>
            </a:r>
            <a:r>
              <a:rPr lang="en-GB"/>
              <a:t> in here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92500" y="1800000"/>
            <a:ext cx="2925000" cy="4256262"/>
          </a:xfrm>
          <a:prstGeom prst="rect">
            <a:avLst/>
          </a:prstGeom>
        </p:spPr>
        <p:txBody>
          <a:bodyPr vert="horz">
            <a:noAutofit/>
          </a:bodyPr>
          <a:lstStyle>
            <a:lvl1pPr algn="l">
              <a:lnSpc>
                <a:spcPct val="100000"/>
              </a:lnSpc>
              <a:defRPr sz="1300">
                <a:solidFill>
                  <a:schemeClr val="tx1"/>
                </a:solidFill>
              </a:defRPr>
            </a:lvl1pPr>
            <a:lvl2pPr algn="l">
              <a:defRPr sz="1625">
                <a:solidFill>
                  <a:schemeClr val="accent2"/>
                </a:solidFill>
              </a:defRPr>
            </a:lvl2pPr>
            <a:lvl3pPr algn="l">
              <a:defRPr sz="1625">
                <a:solidFill>
                  <a:schemeClr val="accent2"/>
                </a:solidFill>
              </a:defRPr>
            </a:lvl3pPr>
            <a:lvl4pPr algn="l">
              <a:defRPr sz="1625">
                <a:solidFill>
                  <a:schemeClr val="accent2"/>
                </a:solidFill>
              </a:defRPr>
            </a:lvl4pPr>
            <a:lvl5pPr algn="l">
              <a:defRPr sz="1625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err="1"/>
              <a:t>Bodycopy</a:t>
            </a:r>
            <a:r>
              <a:rPr lang="en-GB"/>
              <a:t> in here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4B34AF1-3AD0-DE4E-91C8-39A92B5665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500" y="540000"/>
            <a:ext cx="9067500" cy="133867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600"/>
              </a:lnSpc>
              <a:defRPr sz="2925">
                <a:solidFill>
                  <a:srgbClr val="333D47"/>
                </a:solidFill>
              </a:defRPr>
            </a:lvl1pPr>
            <a:lvl2pPr marL="371475" indent="0">
              <a:buNone/>
              <a:defRPr/>
            </a:lvl2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E493E1F-F28C-FD47-B996-3EBF17D32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92499" y="6264872"/>
            <a:ext cx="2925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A41853-EF22-D446-BDBC-A7CF3FE9350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BBEFAE-7438-F548-BFC6-9CD53B767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500" y="5792400"/>
            <a:ext cx="515938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66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1472" y="6356351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45684B1-5622-45D4-BC1F-58A4B13E20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8CF158-34A7-4B5E-9F56-F4445C183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625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Slide - Key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1472" y="6356359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E44530-26CC-4F42-A475-9489E3A0E8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922983" y="430213"/>
            <a:ext cx="556980" cy="5985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here to add AIA logo lockup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C5C8-6D16-48F0-BB06-70F2D4A5B32A}"/>
              </a:ext>
            </a:extLst>
          </p:cNvPr>
          <p:cNvSpPr txBox="1"/>
          <p:nvPr userDrawn="1"/>
        </p:nvSpPr>
        <p:spPr>
          <a:xfrm>
            <a:off x="287564" y="6493171"/>
            <a:ext cx="5365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58595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AIA confidential and proprietary information. Not for distribution.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D02D97D-9353-40C7-A60B-8C52B2D423DA}"/>
              </a:ext>
            </a:extLst>
          </p:cNvPr>
          <p:cNvSpPr txBox="1">
            <a:spLocks/>
          </p:cNvSpPr>
          <p:nvPr userDrawn="1"/>
        </p:nvSpPr>
        <p:spPr>
          <a:xfrm>
            <a:off x="495300" y="4178300"/>
            <a:ext cx="3160801" cy="1250720"/>
          </a:xfrm>
          <a:prstGeom prst="rect">
            <a:avLst/>
          </a:prstGeom>
          <a:noFill/>
        </p:spPr>
        <p:txBody>
          <a:bodyPr vert="horz" lIns="91440" tIns="45720" rIns="0" bIns="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normalizeH="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35904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2"/>
          <p:cNvSpPr>
            <a:spLocks noChangeArrowheads="1"/>
          </p:cNvSpPr>
          <p:nvPr userDrawn="1"/>
        </p:nvSpPr>
        <p:spPr bwMode="auto">
          <a:xfrm>
            <a:off x="0" y="0"/>
            <a:ext cx="9460575" cy="5430838"/>
          </a:xfrm>
          <a:prstGeom prst="rect">
            <a:avLst/>
          </a:prstGeom>
          <a:solidFill>
            <a:srgbClr val="D311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342900" defTabSz="457200">
              <a:spcBef>
                <a:spcPct val="20000"/>
              </a:spcBef>
              <a:buFontTx/>
              <a:buAutoNum type="arabicPeriod"/>
            </a:pPr>
            <a:endParaRPr lang="en-US"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969162" y="2347026"/>
            <a:ext cx="7612626" cy="395112"/>
          </a:xfrm>
        </p:spPr>
        <p:txBody>
          <a:bodyPr rIns="0" bIns="0"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508" y="1288805"/>
            <a:ext cx="1542654" cy="1585031"/>
          </a:xfrm>
        </p:spPr>
        <p:txBody>
          <a:bodyPr lIns="0" tIns="0" rIns="0" bIns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8800" b="1">
                <a:solidFill>
                  <a:schemeClr val="bg1"/>
                </a:solidFill>
              </a:defRPr>
            </a:lvl1pPr>
            <a:lvl2pPr marL="457200" indent="0" algn="r">
              <a:buNone/>
              <a:defRPr sz="8800" b="1">
                <a:solidFill>
                  <a:schemeClr val="bg1"/>
                </a:solidFill>
              </a:defRPr>
            </a:lvl2pPr>
            <a:lvl3pPr marL="914400" indent="0" algn="r">
              <a:buNone/>
              <a:defRPr sz="8800" b="1">
                <a:solidFill>
                  <a:schemeClr val="bg1"/>
                </a:solidFill>
              </a:defRPr>
            </a:lvl3pPr>
            <a:lvl4pPr algn="r">
              <a:defRPr sz="8800" b="1">
                <a:solidFill>
                  <a:schemeClr val="bg1"/>
                </a:solidFill>
              </a:defRPr>
            </a:lvl4pPr>
            <a:lvl5pPr marL="1828800" indent="0" algn="r">
              <a:buNone/>
              <a:defRPr sz="8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26508" y="2874611"/>
            <a:ext cx="6921461" cy="2666354"/>
          </a:xfrm>
        </p:spPr>
        <p:txBody>
          <a:bodyPr lIns="0" tIns="0" rIns="0" bIns="0">
            <a:norm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1472" y="6356351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45684B1-5622-45D4-BC1F-58A4B13E20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87564" y="6493171"/>
            <a:ext cx="5365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58595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AIA confidential and proprietary information. Not for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236271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2"/>
          <p:cNvSpPr>
            <a:spLocks noChangeArrowheads="1"/>
          </p:cNvSpPr>
          <p:nvPr userDrawn="1"/>
        </p:nvSpPr>
        <p:spPr bwMode="auto">
          <a:xfrm>
            <a:off x="0" y="0"/>
            <a:ext cx="9460575" cy="5430838"/>
          </a:xfrm>
          <a:prstGeom prst="rect">
            <a:avLst/>
          </a:prstGeom>
          <a:solidFill>
            <a:srgbClr val="9C00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342900" defTabSz="457200">
              <a:spcBef>
                <a:spcPct val="20000"/>
              </a:spcBef>
              <a:buFontTx/>
              <a:buAutoNum type="arabicPeriod"/>
            </a:pPr>
            <a:endParaRPr lang="en-US"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969162" y="2347026"/>
            <a:ext cx="7612626" cy="395112"/>
          </a:xfrm>
        </p:spPr>
        <p:txBody>
          <a:bodyPr rIns="0" bIns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508" y="1288805"/>
            <a:ext cx="1542654" cy="1585031"/>
          </a:xfrm>
        </p:spPr>
        <p:txBody>
          <a:bodyPr lIns="0" tIns="0" rIns="0" bIns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8800" b="1">
                <a:solidFill>
                  <a:schemeClr val="bg1"/>
                </a:solidFill>
              </a:defRPr>
            </a:lvl1pPr>
            <a:lvl2pPr marL="457200" indent="0" algn="r">
              <a:buNone/>
              <a:defRPr sz="8800" b="1">
                <a:solidFill>
                  <a:schemeClr val="bg1"/>
                </a:solidFill>
              </a:defRPr>
            </a:lvl2pPr>
            <a:lvl3pPr marL="914400" indent="0" algn="r">
              <a:buNone/>
              <a:defRPr sz="8800" b="1">
                <a:solidFill>
                  <a:schemeClr val="bg1"/>
                </a:solidFill>
              </a:defRPr>
            </a:lvl3pPr>
            <a:lvl4pPr algn="r">
              <a:defRPr sz="8800" b="1">
                <a:solidFill>
                  <a:schemeClr val="bg1"/>
                </a:solidFill>
              </a:defRPr>
            </a:lvl4pPr>
            <a:lvl5pPr marL="1828800" indent="0" algn="r">
              <a:buNone/>
              <a:defRPr sz="8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26508" y="2874611"/>
            <a:ext cx="6921461" cy="2666354"/>
          </a:xfrm>
        </p:spPr>
        <p:txBody>
          <a:bodyPr lIns="0" tIns="0" rIns="0" bIns="0">
            <a:norm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1472" y="6356351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45684B1-5622-45D4-BC1F-58A4B13E20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87564" y="6493171"/>
            <a:ext cx="5365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58595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AIA confidential and proprietary information. Not for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40174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Citr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2"/>
          <p:cNvSpPr>
            <a:spLocks noChangeArrowheads="1"/>
          </p:cNvSpPr>
          <p:nvPr userDrawn="1"/>
        </p:nvSpPr>
        <p:spPr bwMode="auto">
          <a:xfrm>
            <a:off x="0" y="0"/>
            <a:ext cx="9460575" cy="5430838"/>
          </a:xfrm>
          <a:prstGeom prst="rect">
            <a:avLst/>
          </a:prstGeom>
          <a:solidFill>
            <a:srgbClr val="F898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342900" defTabSz="457200">
              <a:spcBef>
                <a:spcPct val="20000"/>
              </a:spcBef>
              <a:buFontTx/>
              <a:buAutoNum type="arabicPeriod"/>
            </a:pPr>
            <a:endParaRPr lang="en-US"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969162" y="2347026"/>
            <a:ext cx="7612626" cy="395112"/>
          </a:xfrm>
        </p:spPr>
        <p:txBody>
          <a:bodyPr rIns="0" bIns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508" y="1288805"/>
            <a:ext cx="1542654" cy="1585031"/>
          </a:xfrm>
        </p:spPr>
        <p:txBody>
          <a:bodyPr lIns="0" tIns="0" rIns="0" bIns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8800" b="1">
                <a:solidFill>
                  <a:schemeClr val="bg1"/>
                </a:solidFill>
              </a:defRPr>
            </a:lvl1pPr>
            <a:lvl2pPr marL="457200" indent="0" algn="r">
              <a:buNone/>
              <a:defRPr sz="8800" b="1">
                <a:solidFill>
                  <a:schemeClr val="bg1"/>
                </a:solidFill>
              </a:defRPr>
            </a:lvl2pPr>
            <a:lvl3pPr marL="914400" indent="0" algn="r">
              <a:buNone/>
              <a:defRPr sz="8800" b="1">
                <a:solidFill>
                  <a:schemeClr val="bg1"/>
                </a:solidFill>
              </a:defRPr>
            </a:lvl3pPr>
            <a:lvl4pPr algn="r">
              <a:defRPr sz="8800" b="1">
                <a:solidFill>
                  <a:schemeClr val="bg1"/>
                </a:solidFill>
              </a:defRPr>
            </a:lvl4pPr>
            <a:lvl5pPr marL="1828800" indent="0" algn="r">
              <a:buNone/>
              <a:defRPr sz="8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26508" y="2874611"/>
            <a:ext cx="6921461" cy="2666354"/>
          </a:xfrm>
        </p:spPr>
        <p:txBody>
          <a:bodyPr lIns="0" tIns="0" rIns="0" bIns="0">
            <a:norm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1472" y="6356351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45684B1-5622-45D4-BC1F-58A4B13E20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87564" y="6493171"/>
            <a:ext cx="5365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58595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AIA confidential and proprietary information. Not for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70404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2"/>
          <p:cNvSpPr>
            <a:spLocks noChangeArrowheads="1"/>
          </p:cNvSpPr>
          <p:nvPr userDrawn="1"/>
        </p:nvSpPr>
        <p:spPr bwMode="auto">
          <a:xfrm>
            <a:off x="0" y="0"/>
            <a:ext cx="9460575" cy="5430838"/>
          </a:xfrm>
          <a:prstGeom prst="rect">
            <a:avLst/>
          </a:prstGeom>
          <a:solidFill>
            <a:srgbClr val="C1D8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342900" defTabSz="457200">
              <a:spcBef>
                <a:spcPct val="20000"/>
              </a:spcBef>
              <a:buFontTx/>
              <a:buAutoNum type="arabicPeriod"/>
            </a:pPr>
            <a:endParaRPr lang="en-US"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969162" y="2347026"/>
            <a:ext cx="7612626" cy="395112"/>
          </a:xfrm>
        </p:spPr>
        <p:txBody>
          <a:bodyPr rIns="0" bIns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508" y="1288805"/>
            <a:ext cx="1542654" cy="1585031"/>
          </a:xfrm>
        </p:spPr>
        <p:txBody>
          <a:bodyPr lIns="0" tIns="0" rIns="0" bIns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8800" b="1">
                <a:solidFill>
                  <a:schemeClr val="bg1"/>
                </a:solidFill>
              </a:defRPr>
            </a:lvl1pPr>
            <a:lvl2pPr marL="457200" indent="0" algn="r">
              <a:buNone/>
              <a:defRPr sz="8800" b="1">
                <a:solidFill>
                  <a:schemeClr val="bg1"/>
                </a:solidFill>
              </a:defRPr>
            </a:lvl2pPr>
            <a:lvl3pPr marL="914400" indent="0" algn="r">
              <a:buNone/>
              <a:defRPr sz="8800" b="1">
                <a:solidFill>
                  <a:schemeClr val="bg1"/>
                </a:solidFill>
              </a:defRPr>
            </a:lvl3pPr>
            <a:lvl4pPr algn="r">
              <a:defRPr sz="8800" b="1">
                <a:solidFill>
                  <a:schemeClr val="bg1"/>
                </a:solidFill>
              </a:defRPr>
            </a:lvl4pPr>
            <a:lvl5pPr marL="1828800" indent="0" algn="r">
              <a:buNone/>
              <a:defRPr sz="8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26508" y="2874611"/>
            <a:ext cx="6921461" cy="2666354"/>
          </a:xfrm>
        </p:spPr>
        <p:txBody>
          <a:bodyPr lIns="0" tIns="0" rIns="0" bIns="0">
            <a:norm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1472" y="6356351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45684B1-5622-45D4-BC1F-58A4B13E20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87564" y="6493171"/>
            <a:ext cx="5365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58595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AIA confidential and proprietary information. Not for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125705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Se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2"/>
          <p:cNvSpPr>
            <a:spLocks noChangeArrowheads="1"/>
          </p:cNvSpPr>
          <p:nvPr userDrawn="1"/>
        </p:nvSpPr>
        <p:spPr bwMode="auto">
          <a:xfrm>
            <a:off x="0" y="0"/>
            <a:ext cx="9460575" cy="5430838"/>
          </a:xfrm>
          <a:prstGeom prst="rect">
            <a:avLst/>
          </a:prstGeom>
          <a:solidFill>
            <a:srgbClr val="0073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342900" defTabSz="457200">
              <a:spcBef>
                <a:spcPct val="20000"/>
              </a:spcBef>
              <a:buFontTx/>
              <a:buAutoNum type="arabicPeriod"/>
            </a:pPr>
            <a:endParaRPr lang="en-US"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969162" y="2347026"/>
            <a:ext cx="7612626" cy="395112"/>
          </a:xfrm>
        </p:spPr>
        <p:txBody>
          <a:bodyPr rIns="0" bIns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508" y="1288805"/>
            <a:ext cx="1542654" cy="1585031"/>
          </a:xfrm>
        </p:spPr>
        <p:txBody>
          <a:bodyPr lIns="0" tIns="0" rIns="0" bIns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8800" b="1">
                <a:solidFill>
                  <a:schemeClr val="bg1"/>
                </a:solidFill>
              </a:defRPr>
            </a:lvl1pPr>
            <a:lvl2pPr marL="457200" indent="0" algn="r">
              <a:buNone/>
              <a:defRPr sz="8800" b="1">
                <a:solidFill>
                  <a:schemeClr val="bg1"/>
                </a:solidFill>
              </a:defRPr>
            </a:lvl2pPr>
            <a:lvl3pPr marL="914400" indent="0" algn="r">
              <a:buNone/>
              <a:defRPr sz="8800" b="1">
                <a:solidFill>
                  <a:schemeClr val="bg1"/>
                </a:solidFill>
              </a:defRPr>
            </a:lvl3pPr>
            <a:lvl4pPr algn="r">
              <a:defRPr sz="8800" b="1">
                <a:solidFill>
                  <a:schemeClr val="bg1"/>
                </a:solidFill>
              </a:defRPr>
            </a:lvl4pPr>
            <a:lvl5pPr marL="1828800" indent="0" algn="r">
              <a:buNone/>
              <a:defRPr sz="8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26508" y="2874611"/>
            <a:ext cx="6921461" cy="2666354"/>
          </a:xfrm>
        </p:spPr>
        <p:txBody>
          <a:bodyPr lIns="0" tIns="0" rIns="0" bIns="0">
            <a:norm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1472" y="6356351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45684B1-5622-45D4-BC1F-58A4B13E20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87564" y="6493171"/>
            <a:ext cx="5365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58595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AIA confidential and proprietary information. Not for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179383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2"/>
          <p:cNvSpPr>
            <a:spLocks noChangeArrowheads="1"/>
          </p:cNvSpPr>
          <p:nvPr userDrawn="1"/>
        </p:nvSpPr>
        <p:spPr bwMode="auto">
          <a:xfrm>
            <a:off x="0" y="0"/>
            <a:ext cx="9460575" cy="5430838"/>
          </a:xfrm>
          <a:prstGeom prst="rect">
            <a:avLst/>
          </a:pr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342900" defTabSz="457200">
              <a:spcBef>
                <a:spcPct val="20000"/>
              </a:spcBef>
              <a:buFontTx/>
              <a:buAutoNum type="arabicPeriod"/>
            </a:pPr>
            <a:endParaRPr lang="en-US"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969162" y="2347026"/>
            <a:ext cx="7612626" cy="395112"/>
          </a:xfrm>
        </p:spPr>
        <p:txBody>
          <a:bodyPr rIns="0" bIns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508" y="1288805"/>
            <a:ext cx="1542654" cy="1585031"/>
          </a:xfrm>
        </p:spPr>
        <p:txBody>
          <a:bodyPr lIns="0" tIns="0" rIns="0" bIns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8800" b="1">
                <a:solidFill>
                  <a:schemeClr val="bg1"/>
                </a:solidFill>
              </a:defRPr>
            </a:lvl1pPr>
            <a:lvl2pPr marL="457200" indent="0" algn="r">
              <a:buNone/>
              <a:defRPr sz="8800" b="1">
                <a:solidFill>
                  <a:schemeClr val="bg1"/>
                </a:solidFill>
              </a:defRPr>
            </a:lvl2pPr>
            <a:lvl3pPr marL="914400" indent="0" algn="r">
              <a:buNone/>
              <a:defRPr sz="8800" b="1">
                <a:solidFill>
                  <a:schemeClr val="bg1"/>
                </a:solidFill>
              </a:defRPr>
            </a:lvl3pPr>
            <a:lvl4pPr algn="r">
              <a:defRPr sz="8800" b="1">
                <a:solidFill>
                  <a:schemeClr val="bg1"/>
                </a:solidFill>
              </a:defRPr>
            </a:lvl4pPr>
            <a:lvl5pPr marL="1828800" indent="0" algn="r">
              <a:buNone/>
              <a:defRPr sz="8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26508" y="2874611"/>
            <a:ext cx="6921461" cy="2666354"/>
          </a:xfrm>
        </p:spPr>
        <p:txBody>
          <a:bodyPr lIns="0" tIns="0" rIns="0" bIns="0">
            <a:norm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1472" y="6356351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45684B1-5622-45D4-BC1F-58A4B13E20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87564" y="6493171"/>
            <a:ext cx="5365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58595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AIA confidential and proprietary information. Not for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125030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6701" y="188641"/>
            <a:ext cx="8430716" cy="794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143001"/>
            <a:ext cx="8393511" cy="4590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2100" y="603741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A3E5B-D59F-45DE-A854-5672DC4472CF}" type="datetime1">
              <a:rPr lang="en-GB" noProof="0" smtClean="0"/>
              <a:t>18/10/2022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1350" y="603741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 flipV="1">
            <a:off x="1" y="982664"/>
            <a:ext cx="8672910" cy="47625"/>
          </a:xfrm>
          <a:prstGeom prst="rect">
            <a:avLst/>
          </a:prstGeom>
          <a:solidFill>
            <a:srgbClr val="D311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342900" defTabSz="457200">
              <a:spcBef>
                <a:spcPct val="20000"/>
              </a:spcBef>
              <a:buFontTx/>
              <a:buAutoNum type="arabicPeriod"/>
            </a:pPr>
            <a:endParaRPr lang="en-US">
              <a:solidFill>
                <a:srgbClr val="D31145"/>
              </a:solidFill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87564" y="6493171"/>
            <a:ext cx="5365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58595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AIA confidential and proprietary information. Not for distribution. </a:t>
            </a:r>
          </a:p>
        </p:txBody>
      </p:sp>
      <p:pic>
        <p:nvPicPr>
          <p:cNvPr id="9" name="Picture 37" descr="AIA-red-Logo-PNG">
            <a:extLst>
              <a:ext uri="{FF2B5EF4-FFF2-40B4-BE49-F238E27FC236}">
                <a16:creationId xmlns:a16="http://schemas.microsoft.com/office/drawing/2014/main" id="{B7C5B006-600D-409C-B725-115ACE3B62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2982" y="430220"/>
            <a:ext cx="556980" cy="59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19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1" r:id="rId2"/>
    <p:sldLayoutId id="2147483672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3" r:id="rId10"/>
    <p:sldLayoutId id="2147483674" r:id="rId11"/>
    <p:sldLayoutId id="2147483675" r:id="rId12"/>
    <p:sldLayoutId id="2147483676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cap="all" normalizeH="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2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8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30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4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5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7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8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9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May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ECD614-F14C-4F3C-95FF-394EDED2D2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err="1">
                <a:latin typeface="Arial"/>
                <a:cs typeface="Arial"/>
              </a:rPr>
              <a:t>Ismart</a:t>
            </a:r>
            <a:r>
              <a:rPr lang="en-GB">
                <a:latin typeface="Arial"/>
                <a:cs typeface="Arial"/>
              </a:rPr>
              <a:t> AA tracking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61490-169E-4D99-A00C-69CE0984BFD7}"/>
              </a:ext>
            </a:extLst>
          </p:cNvPr>
          <p:cNvSpPr txBox="1"/>
          <p:nvPr/>
        </p:nvSpPr>
        <p:spPr>
          <a:xfrm>
            <a:off x="495300" y="2362201"/>
            <a:ext cx="57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Secretary/Agent Access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75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/>
                <a:cs typeface="Arial"/>
              </a:rPr>
              <a:t>Secretary – Profile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D8B58-E19E-459D-8E44-4BB20474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28" y="1328960"/>
            <a:ext cx="2628267" cy="52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Arial"/>
                <a:cs typeface="Arial"/>
              </a:rPr>
              <a:t>Secretary – Account Settings (Edit Profile)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2D417-C256-4936-B7AC-C6BB0F53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20" y="1209368"/>
            <a:ext cx="2571352" cy="54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Edit Name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F03B1-A491-4D1A-AD25-805DBF9DD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765"/>
          <a:stretch/>
        </p:blipFill>
        <p:spPr>
          <a:xfrm>
            <a:off x="3627535" y="1886532"/>
            <a:ext cx="2650930" cy="35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8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Updated Successfully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C31EA-4B37-4989-9EE8-89087BCDF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10" y="1217372"/>
            <a:ext cx="2517851" cy="54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21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Access Settings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D97D6-9328-4C76-A335-B7E34016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64" y="1112173"/>
            <a:ext cx="2591471" cy="5609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75732-CDD1-440F-8DEC-2608236C33D5}"/>
              </a:ext>
            </a:extLst>
          </p:cNvPr>
          <p:cNvSpPr txBox="1"/>
          <p:nvPr/>
        </p:nvSpPr>
        <p:spPr>
          <a:xfrm>
            <a:off x="6884892" y="5966788"/>
            <a:ext cx="840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/>
              <a:t>Go to slide 18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E077F7-E5BA-43B5-A20F-4DF5840824D0}"/>
              </a:ext>
            </a:extLst>
          </p:cNvPr>
          <p:cNvCxnSpPr>
            <a:cxnSpLocks/>
          </p:cNvCxnSpPr>
          <p:nvPr/>
        </p:nvCxnSpPr>
        <p:spPr>
          <a:xfrm>
            <a:off x="5933579" y="6197621"/>
            <a:ext cx="94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E3D675-2448-45A7-8A6E-64A16BECEFBF}"/>
              </a:ext>
            </a:extLst>
          </p:cNvPr>
          <p:cNvCxnSpPr>
            <a:cxnSpLocks/>
          </p:cNvCxnSpPr>
          <p:nvPr/>
        </p:nvCxnSpPr>
        <p:spPr>
          <a:xfrm>
            <a:off x="5933579" y="3429000"/>
            <a:ext cx="94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FA0D26-6F77-4561-A46A-9BC8ED31386C}"/>
              </a:ext>
            </a:extLst>
          </p:cNvPr>
          <p:cNvSpPr txBox="1"/>
          <p:nvPr/>
        </p:nvSpPr>
        <p:spPr>
          <a:xfrm>
            <a:off x="7122352" y="3289619"/>
            <a:ext cx="1181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/>
              <a:t>Go to slide 15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D281D4-9AD2-462C-8655-B40384D72B8A}"/>
              </a:ext>
            </a:extLst>
          </p:cNvPr>
          <p:cNvCxnSpPr>
            <a:cxnSpLocks/>
          </p:cNvCxnSpPr>
          <p:nvPr/>
        </p:nvCxnSpPr>
        <p:spPr>
          <a:xfrm>
            <a:off x="5775892" y="5463363"/>
            <a:ext cx="94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FBE383-CBC8-4B10-932E-2C8DD908AB0A}"/>
              </a:ext>
            </a:extLst>
          </p:cNvPr>
          <p:cNvSpPr txBox="1"/>
          <p:nvPr/>
        </p:nvSpPr>
        <p:spPr>
          <a:xfrm>
            <a:off x="6879265" y="5322660"/>
            <a:ext cx="1181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Go to slide 17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3FD965-6283-447E-BA3A-4DCDC4C4249B}"/>
              </a:ext>
            </a:extLst>
          </p:cNvPr>
          <p:cNvCxnSpPr>
            <a:cxnSpLocks/>
          </p:cNvCxnSpPr>
          <p:nvPr/>
        </p:nvCxnSpPr>
        <p:spPr>
          <a:xfrm>
            <a:off x="5945492" y="3429881"/>
            <a:ext cx="94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72884D-E321-4807-AEF0-B34D73DF12AA}"/>
              </a:ext>
            </a:extLst>
          </p:cNvPr>
          <p:cNvSpPr txBox="1"/>
          <p:nvPr/>
        </p:nvSpPr>
        <p:spPr>
          <a:xfrm>
            <a:off x="7134265" y="3290500"/>
            <a:ext cx="1181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/>
              <a:t>Go to slide 15</a:t>
            </a:r>
          </a:p>
        </p:txBody>
      </p:sp>
    </p:spTree>
    <p:extLst>
      <p:ext uri="{BB962C8B-B14F-4D97-AF65-F5344CB8AC3E}">
        <p14:creationId xmlns:p14="http://schemas.microsoft.com/office/powerpoint/2010/main" val="364616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Edit Access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E624C-5535-48EA-9120-D734CC15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24" y="1101212"/>
            <a:ext cx="1399619" cy="575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4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Request Submitted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D423B-B609-4919-A410-640BFDCDA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92" y="1091381"/>
            <a:ext cx="2663155" cy="57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6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B8ACC-18D0-4741-8825-D1379EDE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98DE2B-69C0-4567-B070-25D79413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Access is not editable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200B8-2476-45B4-A22B-7AE24035A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9" b="15283"/>
          <a:stretch/>
        </p:blipFill>
        <p:spPr>
          <a:xfrm>
            <a:off x="3619500" y="1754372"/>
            <a:ext cx="2667000" cy="41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6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Apply for New Access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29A8F-F93F-4F65-8447-FADB0BD5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477" y="1063011"/>
            <a:ext cx="1799592" cy="5658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FED082-50E5-4168-8874-F05E310A1254}"/>
              </a:ext>
            </a:extLst>
          </p:cNvPr>
          <p:cNvSpPr txBox="1"/>
          <p:nvPr/>
        </p:nvSpPr>
        <p:spPr>
          <a:xfrm>
            <a:off x="3661984" y="5471823"/>
            <a:ext cx="1823085" cy="646331"/>
          </a:xfrm>
          <a:prstGeom prst="rect">
            <a:avLst/>
          </a:prstGeom>
          <a:solidFill>
            <a:schemeClr val="accent2">
              <a:alpha val="32000"/>
            </a:schemeClr>
          </a:solidFill>
          <a:effectLst>
            <a:outerShdw blurRad="50800"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Feature unavailable</a:t>
            </a:r>
          </a:p>
        </p:txBody>
      </p:sp>
    </p:spTree>
    <p:extLst>
      <p:ext uri="{BB962C8B-B14F-4D97-AF65-F5344CB8AC3E}">
        <p14:creationId xmlns:p14="http://schemas.microsoft.com/office/powerpoint/2010/main" val="622649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Find FSC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69165-C9D6-4A19-95E5-DA745A47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147" y="1180999"/>
            <a:ext cx="2804355" cy="55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602C32-51B5-4FD1-889B-86EFE07D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640"/>
            <a:ext cx="8255000" cy="720079"/>
          </a:xfrm>
        </p:spPr>
        <p:txBody>
          <a:bodyPr>
            <a:normAutofit/>
          </a:bodyPr>
          <a:lstStyle/>
          <a:p>
            <a:r>
              <a:rPr lang="en-GB">
                <a:latin typeface="Arial"/>
                <a:cs typeface="Arial"/>
              </a:rPr>
              <a:t>Secretary – First Time Login (Request Access From)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B15FD-0A44-4CF9-8F6F-7C0751B81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34"/>
          <a:stretch/>
        </p:blipFill>
        <p:spPr>
          <a:xfrm>
            <a:off x="3438716" y="1952244"/>
            <a:ext cx="2540726" cy="339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4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Select Access Rights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48043-1072-4BCB-9B92-613E22B8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179" y="1331018"/>
            <a:ext cx="1323162" cy="51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4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Request Submitted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097A5-CBDC-4F4C-B9FB-0D25E586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197" y="1151502"/>
            <a:ext cx="2572340" cy="55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2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Agent – Secretary Settings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1B67F-87E7-4449-9F94-E381324B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878" y="1120877"/>
            <a:ext cx="1749217" cy="5737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7E47B2-1D51-482B-943C-923D6D1A7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46"/>
          <a:stretch/>
        </p:blipFill>
        <p:spPr>
          <a:xfrm>
            <a:off x="2400622" y="1589512"/>
            <a:ext cx="2081437" cy="36789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3ED7F7-379A-4CF4-A82E-880E1B7F6A2E}"/>
              </a:ext>
            </a:extLst>
          </p:cNvPr>
          <p:cNvCxnSpPr>
            <a:cxnSpLocks/>
          </p:cNvCxnSpPr>
          <p:nvPr/>
        </p:nvCxnSpPr>
        <p:spPr>
          <a:xfrm flipV="1">
            <a:off x="4228301" y="2052084"/>
            <a:ext cx="1304577" cy="91067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83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Agent – Access Granted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08A45-2EEC-4DAC-B036-6D0BBE46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10" y="1130710"/>
            <a:ext cx="2644992" cy="57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4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0FBEFB-252D-49E1-9E85-4F5BE73FA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12" y="1237335"/>
            <a:ext cx="2152026" cy="45551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Agent/Staff – Profile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1776F-4EA2-4BEA-AF61-CA4DE50C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9" y="1160357"/>
            <a:ext cx="2446342" cy="4376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F5669-3EAB-41C4-8F04-1F0B1EB4C6AE}"/>
              </a:ext>
            </a:extLst>
          </p:cNvPr>
          <p:cNvSpPr txBox="1"/>
          <p:nvPr/>
        </p:nvSpPr>
        <p:spPr>
          <a:xfrm>
            <a:off x="1164982" y="5697643"/>
            <a:ext cx="16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Agent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CA6E1-0BC1-4E52-82FC-49C8BC2E9BCF}"/>
              </a:ext>
            </a:extLst>
          </p:cNvPr>
          <p:cNvSpPr txBox="1"/>
          <p:nvPr/>
        </p:nvSpPr>
        <p:spPr>
          <a:xfrm>
            <a:off x="4141032" y="6018954"/>
            <a:ext cx="162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Staff Access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B7AB8B-EA96-41E5-B2DD-0E42457A21FD}"/>
              </a:ext>
            </a:extLst>
          </p:cNvPr>
          <p:cNvGrpSpPr/>
          <p:nvPr/>
        </p:nvGrpSpPr>
        <p:grpSpPr>
          <a:xfrm>
            <a:off x="3476690" y="1160358"/>
            <a:ext cx="2706939" cy="4760382"/>
            <a:chOff x="3476690" y="1160358"/>
            <a:chExt cx="2706939" cy="476038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C13B43-AAA6-425D-A7B9-B8C0A0A3B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17181"/>
            <a:stretch/>
          </p:blipFill>
          <p:spPr>
            <a:xfrm>
              <a:off x="3476690" y="1160358"/>
              <a:ext cx="2706939" cy="476038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D944D8-F04F-4DBF-A619-5F25F757A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8616" y="5537331"/>
              <a:ext cx="1823085" cy="25512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40E541-3E60-4B52-A66B-FFB94BCE9033}"/>
              </a:ext>
            </a:extLst>
          </p:cNvPr>
          <p:cNvSpPr txBox="1"/>
          <p:nvPr/>
        </p:nvSpPr>
        <p:spPr>
          <a:xfrm>
            <a:off x="6332220" y="3078884"/>
            <a:ext cx="299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Staff is considered “agent” too as they are using FSC code to login, the only difference is Staff has “View As FSC” button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8849F2-61FB-4B51-B913-7CC6A43212EF}"/>
              </a:ext>
            </a:extLst>
          </p:cNvPr>
          <p:cNvSpPr txBox="1"/>
          <p:nvPr/>
        </p:nvSpPr>
        <p:spPr>
          <a:xfrm>
            <a:off x="3792788" y="3540549"/>
            <a:ext cx="1823085" cy="646331"/>
          </a:xfrm>
          <a:prstGeom prst="rect">
            <a:avLst/>
          </a:prstGeom>
          <a:solidFill>
            <a:schemeClr val="accent2">
              <a:alpha val="32000"/>
            </a:schemeClr>
          </a:solidFill>
          <a:effectLst>
            <a:outerShdw blurRad="50800"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Not released</a:t>
            </a:r>
          </a:p>
          <a:p>
            <a:pPr algn="ctr"/>
            <a:r>
              <a:rPr lang="en-GB" b="1" dirty="0"/>
              <a:t> yet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19B2DF-B8CB-45ED-9D7C-FD66C2D7E6BF}"/>
              </a:ext>
            </a:extLst>
          </p:cNvPr>
          <p:cNvCxnSpPr>
            <a:cxnSpLocks/>
          </p:cNvCxnSpPr>
          <p:nvPr/>
        </p:nvCxnSpPr>
        <p:spPr>
          <a:xfrm>
            <a:off x="5925714" y="1646801"/>
            <a:ext cx="94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8AD98-F038-46C5-83FB-D27F4D63341A}"/>
              </a:ext>
            </a:extLst>
          </p:cNvPr>
          <p:cNvSpPr txBox="1"/>
          <p:nvPr/>
        </p:nvSpPr>
        <p:spPr>
          <a:xfrm>
            <a:off x="7114487" y="1507420"/>
            <a:ext cx="1181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/>
              <a:t>Go to slide 26</a:t>
            </a:r>
          </a:p>
        </p:txBody>
      </p:sp>
    </p:spTree>
    <p:extLst>
      <p:ext uri="{BB962C8B-B14F-4D97-AF65-F5344CB8AC3E}">
        <p14:creationId xmlns:p14="http://schemas.microsoft.com/office/powerpoint/2010/main" val="3631415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6E91F1D-5911-430F-9549-59720B4600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752" y="1588169"/>
            <a:ext cx="2049861" cy="43388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E7B18-14D1-4ACF-A88B-00B2DA5AA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A41853-EF22-D446-BDBC-A7CF3FE9350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4AEFA2E-4CC3-3BA7-6CD9-A861BEF97B59}"/>
              </a:ext>
            </a:extLst>
          </p:cNvPr>
          <p:cNvSpPr txBox="1">
            <a:spLocks/>
          </p:cNvSpPr>
          <p:nvPr/>
        </p:nvSpPr>
        <p:spPr>
          <a:xfrm>
            <a:off x="266701" y="188641"/>
            <a:ext cx="8430716" cy="794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cap="none" dirty="0">
                <a:latin typeface="Arial"/>
                <a:cs typeface="Arial"/>
              </a:rPr>
              <a:t>Staff  – View As FSC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8209AB-8798-4409-9E79-AD8C809B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40" y="1359637"/>
            <a:ext cx="2470686" cy="50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2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E5314-5EA1-41C3-A7DF-D8D4494BF3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rPr>
              <a:t>Staff – Send Notifications (Send)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DE021-17F2-43D9-B4AE-7C028E147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A41853-EF22-D446-BDBC-A7CF3FE9350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FD10F9-43E9-4FA4-8652-825087919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52"/>
          <a:stretch/>
        </p:blipFill>
        <p:spPr bwMode="auto">
          <a:xfrm>
            <a:off x="438749" y="1591559"/>
            <a:ext cx="3173131" cy="338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883D85D-7FAF-4CCF-86E4-5C07A3D65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8" y="1570194"/>
            <a:ext cx="3253572" cy="46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124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E5314-5EA1-41C3-A7DF-D8D4494BF3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GB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rPr>
              <a:t>Staff – Send Notifications (Campaigns)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DE021-17F2-43D9-B4AE-7C028E147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A41853-EF22-D446-BDBC-A7CF3FE9350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A5A8CF-D953-47B3-9C10-D9E27B0CE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11"/>
          <a:stretch/>
        </p:blipFill>
        <p:spPr bwMode="auto">
          <a:xfrm>
            <a:off x="2278329" y="1262466"/>
            <a:ext cx="4811701" cy="505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46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E67CE-058B-4A49-8999-CFDB8FE46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854" y="141114"/>
            <a:ext cx="9067500" cy="13386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GB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rPr>
              <a:t>Agent/Staff - View e-Commission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D7A8E-7A0E-4B51-9196-1B2ACE42D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A41853-EF22-D446-BDBC-A7CF3FE9350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E0DA4-9807-4704-864B-77BE04E6D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7" y="1763009"/>
            <a:ext cx="2135981" cy="4063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68154-2F5F-430E-B689-1ED2FC68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964" y="1763009"/>
            <a:ext cx="2236589" cy="4155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9D319-6C93-484C-B64A-3A86FDD4A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763009"/>
            <a:ext cx="2228850" cy="3823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30EC8-2A33-4B88-9395-FC84D5BBF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016" y="1712366"/>
            <a:ext cx="2414448" cy="4164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56BFF9-DFAB-4CFC-AAB9-3F35A1F16A7E}"/>
              </a:ext>
            </a:extLst>
          </p:cNvPr>
          <p:cNvSpPr txBox="1"/>
          <p:nvPr/>
        </p:nvSpPr>
        <p:spPr>
          <a:xfrm>
            <a:off x="1725930" y="6060072"/>
            <a:ext cx="632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To be replaced with new skin during iSmart+DDS2.0 re-skin launch</a:t>
            </a:r>
          </a:p>
        </p:txBody>
      </p:sp>
    </p:spTree>
    <p:extLst>
      <p:ext uri="{BB962C8B-B14F-4D97-AF65-F5344CB8AC3E}">
        <p14:creationId xmlns:p14="http://schemas.microsoft.com/office/powerpoint/2010/main" val="374667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A3101-CDB7-4178-8C2C-13EABEDE3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499" y="540000"/>
            <a:ext cx="9067500" cy="133867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rPr>
              <a:t>Agent/Staff - View e-Commission Statement - Filter</a:t>
            </a:r>
          </a:p>
          <a:p>
            <a:pPr>
              <a:spcBef>
                <a:spcPct val="0"/>
              </a:spcBef>
            </a:pP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5F62B-A268-45E0-8F15-4458E04DC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A41853-EF22-D446-BDBC-A7CF3FE9350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43875-90A7-4320-8896-F627F431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383" y="1615729"/>
            <a:ext cx="2095802" cy="44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5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Select Access Rights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4087C-5596-46C0-B2DC-C9DD9F34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749" y="1106424"/>
            <a:ext cx="1290290" cy="57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38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A567-5D9F-4112-A0DB-B78C21BA7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499" y="540000"/>
            <a:ext cx="9067500" cy="133867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rPr>
              <a:t>Agent/Staff - View Career Benefit Letters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EDA22-3127-45B8-ACDC-B06D425F0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A41853-EF22-D446-BDBC-A7CF3FE9350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BE9171-035A-4127-A346-ACECA9CF7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06"/>
          <a:stretch/>
        </p:blipFill>
        <p:spPr bwMode="auto">
          <a:xfrm>
            <a:off x="173519" y="1347092"/>
            <a:ext cx="4471143" cy="439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A3071689-C3B1-452A-900D-C8B13B775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0"/>
          <a:stretch/>
        </p:blipFill>
        <p:spPr bwMode="auto">
          <a:xfrm>
            <a:off x="4763642" y="1347092"/>
            <a:ext cx="4596357" cy="486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472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A567-5D9F-4112-A0DB-B78C21BA7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rPr>
              <a:t>Agent/Staff - View Career Benefit Letters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EDA22-3127-45B8-ACDC-B06D425F0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A41853-EF22-D446-BDBC-A7CF3FE9350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2AF671A-328B-4C35-9561-73CFBEA7A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45"/>
          <a:stretch/>
        </p:blipFill>
        <p:spPr bwMode="auto">
          <a:xfrm>
            <a:off x="129992" y="1527821"/>
            <a:ext cx="4322920" cy="309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E9BD584B-5CF2-44D5-B2A0-D655DC98E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11" y="1099032"/>
            <a:ext cx="3903951" cy="558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21AB3A3-ED8D-43AE-A992-D40B5956F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02" b="50049"/>
          <a:stretch/>
        </p:blipFill>
        <p:spPr bwMode="auto">
          <a:xfrm>
            <a:off x="7812544" y="2111766"/>
            <a:ext cx="1963464" cy="263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C54C6-3746-4DAB-9CC1-07282834DE79}"/>
              </a:ext>
            </a:extLst>
          </p:cNvPr>
          <p:cNvCxnSpPr>
            <a:cxnSpLocks/>
          </p:cNvCxnSpPr>
          <p:nvPr/>
        </p:nvCxnSpPr>
        <p:spPr>
          <a:xfrm>
            <a:off x="8619795" y="1375532"/>
            <a:ext cx="385066" cy="123937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842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A567-5D9F-4112-A0DB-B78C21BA7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rPr>
              <a:t>Agent/Staff - View Career Benefit Letters (Filter)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EDA22-3127-45B8-ACDC-B06D425F0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A41853-EF22-D446-BDBC-A7CF3FE9350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93FB42A-02E2-4763-9C48-64CFF1DCD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08" y="1462521"/>
            <a:ext cx="3140522" cy="449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831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Agent – Secretary Profiles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8B2B5-ADBE-4BC4-80BF-726BA488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68" y="1061681"/>
            <a:ext cx="2753225" cy="56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4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Agent – Secretary Profiles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CEF1C-779E-4C57-98CC-6D7A2DF5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306" y="1081875"/>
            <a:ext cx="1092707" cy="57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50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Agent – Remove Secretary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03590-CC45-44E4-86E7-E26A0E08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99" y="1081610"/>
            <a:ext cx="2604618" cy="56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5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Agent – Access Removed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82BC6-950B-4625-B0E1-2A04983D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804" y="1259657"/>
            <a:ext cx="2522392" cy="54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54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Agent – Secretary Access Expired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74932-0752-4546-85B5-03FC86C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426" y="1167536"/>
            <a:ext cx="2990747" cy="532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CEFB6-73DC-4859-AEF0-114E5E43B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39"/>
          <a:stretch/>
        </p:blipFill>
        <p:spPr>
          <a:xfrm>
            <a:off x="1233984" y="1431888"/>
            <a:ext cx="2249685" cy="45243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6057BC-9CEA-4490-8E93-634AE9F1F611}"/>
              </a:ext>
            </a:extLst>
          </p:cNvPr>
          <p:cNvCxnSpPr>
            <a:cxnSpLocks/>
          </p:cNvCxnSpPr>
          <p:nvPr/>
        </p:nvCxnSpPr>
        <p:spPr>
          <a:xfrm flipV="1">
            <a:off x="3006241" y="3429000"/>
            <a:ext cx="2235610" cy="40030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73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Agent – Access Renewed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F0F91-72D5-479A-9D01-A2D539F31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205" y="1166926"/>
            <a:ext cx="2628267" cy="5691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206AD-DD3E-415E-8403-92D8C0FF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79" y="1178405"/>
            <a:ext cx="2391293" cy="5177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8A4E9-72EA-40B8-9055-C51FC741D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16" y="1178405"/>
            <a:ext cx="1571567" cy="55714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926CBC-F857-4F76-9C8F-BAEBC9CD7F74}"/>
              </a:ext>
            </a:extLst>
          </p:cNvPr>
          <p:cNvCxnSpPr>
            <a:cxnSpLocks/>
          </p:cNvCxnSpPr>
          <p:nvPr/>
        </p:nvCxnSpPr>
        <p:spPr>
          <a:xfrm flipV="1">
            <a:off x="2980995" y="2518322"/>
            <a:ext cx="1304577" cy="91067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FA684D-2F0B-4755-950E-837DCA7A9657}"/>
              </a:ext>
            </a:extLst>
          </p:cNvPr>
          <p:cNvCxnSpPr>
            <a:cxnSpLocks/>
          </p:cNvCxnSpPr>
          <p:nvPr/>
        </p:nvCxnSpPr>
        <p:spPr>
          <a:xfrm flipV="1">
            <a:off x="5600148" y="5431585"/>
            <a:ext cx="1304577" cy="91067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815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Agent – Viewed By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232F5-8DBA-423D-8379-65860AE61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42"/>
          <a:stretch/>
        </p:blipFill>
        <p:spPr>
          <a:xfrm>
            <a:off x="5992574" y="1452907"/>
            <a:ext cx="2843023" cy="3638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F51ED-9EF4-4320-A729-1522EE3D2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562"/>
          <a:stretch/>
        </p:blipFill>
        <p:spPr>
          <a:xfrm>
            <a:off x="195792" y="1452907"/>
            <a:ext cx="2360566" cy="3952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5038C-5F23-4723-A782-5E441AF89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2" y="1452907"/>
            <a:ext cx="2249728" cy="4127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D2144E-4833-49CA-84EB-3DD513E625D4}"/>
              </a:ext>
            </a:extLst>
          </p:cNvPr>
          <p:cNvCxnSpPr>
            <a:cxnSpLocks/>
          </p:cNvCxnSpPr>
          <p:nvPr/>
        </p:nvCxnSpPr>
        <p:spPr>
          <a:xfrm flipV="1">
            <a:off x="2028495" y="1625600"/>
            <a:ext cx="1298905" cy="132080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86A7E9-235C-4A99-BB46-07822E747A72}"/>
              </a:ext>
            </a:extLst>
          </p:cNvPr>
          <p:cNvCxnSpPr>
            <a:cxnSpLocks/>
          </p:cNvCxnSpPr>
          <p:nvPr/>
        </p:nvCxnSpPr>
        <p:spPr>
          <a:xfrm>
            <a:off x="5046502" y="1643065"/>
            <a:ext cx="1265398" cy="49053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7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Request Submitted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7CB28-A4FD-409B-99AD-50F79906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25" y="1293378"/>
            <a:ext cx="2482750" cy="53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22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Agent  – Remove Secretary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2FA3F-6662-4569-A500-ECBED77A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78" y="1142754"/>
            <a:ext cx="2762030" cy="55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Waiting for Approval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4F7A8-FA24-4A32-971F-3BB4AD4C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2" y="1137614"/>
            <a:ext cx="2640360" cy="542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7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Notification Inbox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CFEC9-FE0A-4970-8E58-09FCD54CD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10" y="1109217"/>
            <a:ext cx="2567800" cy="55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2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latin typeface="Arial"/>
                <a:cs typeface="Arial"/>
              </a:rPr>
              <a:t>Secretary – View as FSC drawer (appear every time when secretary login)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52C8B-8F9E-4375-88AD-E025E4155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65" y="1154028"/>
            <a:ext cx="2602519" cy="5356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15D0E-4740-4E97-A106-16CE182D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475" y="1154029"/>
            <a:ext cx="2749193" cy="53565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04C26B-3D33-4970-9846-875701BE1EB3}"/>
              </a:ext>
            </a:extLst>
          </p:cNvPr>
          <p:cNvCxnSpPr/>
          <p:nvPr/>
        </p:nvCxnSpPr>
        <p:spPr>
          <a:xfrm>
            <a:off x="5067947" y="1595051"/>
            <a:ext cx="25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02DEFE-D4C9-45E5-B256-7E3AE42E2A1E}"/>
              </a:ext>
            </a:extLst>
          </p:cNvPr>
          <p:cNvSpPr txBox="1"/>
          <p:nvPr/>
        </p:nvSpPr>
        <p:spPr>
          <a:xfrm>
            <a:off x="7725029" y="1364218"/>
            <a:ext cx="840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/>
              <a:t>Go to slide 10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ADCF3B-D8A5-4826-B413-C346830934E4}"/>
              </a:ext>
            </a:extLst>
          </p:cNvPr>
          <p:cNvCxnSpPr>
            <a:cxnSpLocks/>
          </p:cNvCxnSpPr>
          <p:nvPr/>
        </p:nvCxnSpPr>
        <p:spPr>
          <a:xfrm>
            <a:off x="7102355" y="3348990"/>
            <a:ext cx="622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ED973A-8CF9-4903-88B7-7864768D57FA}"/>
              </a:ext>
            </a:extLst>
          </p:cNvPr>
          <p:cNvSpPr txBox="1"/>
          <p:nvPr/>
        </p:nvSpPr>
        <p:spPr>
          <a:xfrm>
            <a:off x="7800929" y="3118157"/>
            <a:ext cx="630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/>
              <a:t>Go to slide 8</a:t>
            </a:r>
          </a:p>
        </p:txBody>
      </p:sp>
    </p:spTree>
    <p:extLst>
      <p:ext uri="{BB962C8B-B14F-4D97-AF65-F5344CB8AC3E}">
        <p14:creationId xmlns:p14="http://schemas.microsoft.com/office/powerpoint/2010/main" val="2029633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– Switch/Stop Viewing as FSC 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F95E0-407A-4555-89BE-8BDAE5ED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788" y="1464590"/>
            <a:ext cx="2244951" cy="4113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E9EB9-C8A7-40E8-82CB-6A791162F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4" y="1464590"/>
            <a:ext cx="2232474" cy="4090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FA5FD6-AFF5-4340-85E9-E829CE3D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1" y="1441729"/>
            <a:ext cx="2296500" cy="41132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5DA350-69B2-428B-BF06-4C2F02580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613" y="1441729"/>
            <a:ext cx="2267763" cy="411325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A04073-56F9-43F1-811F-4D9B101E838F}"/>
              </a:ext>
            </a:extLst>
          </p:cNvPr>
          <p:cNvCxnSpPr>
            <a:cxnSpLocks/>
          </p:cNvCxnSpPr>
          <p:nvPr/>
        </p:nvCxnSpPr>
        <p:spPr>
          <a:xfrm>
            <a:off x="4747958" y="1623060"/>
            <a:ext cx="1195642" cy="123444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0CBDAD-DAA9-402F-8038-14C05E8494FB}"/>
              </a:ext>
            </a:extLst>
          </p:cNvPr>
          <p:cNvSpPr txBox="1"/>
          <p:nvPr/>
        </p:nvSpPr>
        <p:spPr>
          <a:xfrm>
            <a:off x="4327852" y="5964543"/>
            <a:ext cx="840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/>
              <a:t>Go to slide 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827092-0D20-4AA1-ABCA-73C6A6DF1808}"/>
              </a:ext>
            </a:extLst>
          </p:cNvPr>
          <p:cNvCxnSpPr>
            <a:cxnSpLocks/>
          </p:cNvCxnSpPr>
          <p:nvPr/>
        </p:nvCxnSpPr>
        <p:spPr>
          <a:xfrm>
            <a:off x="4530737" y="3709601"/>
            <a:ext cx="0" cy="216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E8051B-4789-462A-803D-0930401D4CCC}"/>
              </a:ext>
            </a:extLst>
          </p:cNvPr>
          <p:cNvSpPr txBox="1"/>
          <p:nvPr/>
        </p:nvSpPr>
        <p:spPr>
          <a:xfrm>
            <a:off x="5011788" y="1464590"/>
            <a:ext cx="2267763" cy="4247317"/>
          </a:xfrm>
          <a:prstGeom prst="rect">
            <a:avLst/>
          </a:prstGeom>
          <a:solidFill>
            <a:schemeClr val="accent2">
              <a:alpha val="32000"/>
            </a:schemeClr>
          </a:solidFill>
          <a:effectLst>
            <a:outerShdw blurRad="50800"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r>
              <a:rPr lang="en-GB" b="1" dirty="0"/>
              <a:t>Screen Not Available</a:t>
            </a: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31507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3C0E-DF9E-42B1-A7D4-F687E74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84B1-5622-45D4-BC1F-58A4B13E20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7EC28-4591-4A6A-AE09-A7D01F7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Secretary Access – Restricted Area 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00F57-7123-4DE4-BBEE-8BC1B80D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345" y="1178043"/>
            <a:ext cx="2674650" cy="54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02132"/>
      </p:ext>
    </p:extLst>
  </p:cSld>
  <p:clrMapOvr>
    <a:masterClrMapping/>
  </p:clrMapOvr>
</p:sld>
</file>

<file path=ppt/theme/theme1.xml><?xml version="1.0" encoding="utf-8"?>
<a:theme xmlns:a="http://schemas.openxmlformats.org/drawingml/2006/main" name="AIA_PresentationDec2013">
  <a:themeElements>
    <a:clrScheme name="AI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31145"/>
      </a:accent1>
      <a:accent2>
        <a:srgbClr val="D1D3D4"/>
      </a:accent2>
      <a:accent3>
        <a:srgbClr val="9C0058"/>
      </a:accent3>
      <a:accent4>
        <a:srgbClr val="F89820"/>
      </a:accent4>
      <a:accent5>
        <a:srgbClr val="C1D82F"/>
      </a:accent5>
      <a:accent6>
        <a:srgbClr val="0073AE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5F1925B8957540A5145D2F70F399AB" ma:contentTypeVersion="13" ma:contentTypeDescription="Create a new document." ma:contentTypeScope="" ma:versionID="8af4a194eedd5aa0e4e770d2dd224c2a">
  <xsd:schema xmlns:xsd="http://www.w3.org/2001/XMLSchema" xmlns:xs="http://www.w3.org/2001/XMLSchema" xmlns:p="http://schemas.microsoft.com/office/2006/metadata/properties" xmlns:ns2="9db0ad31-9c75-41cd-9bb1-7ccee0ab062c" xmlns:ns3="5d3526f8-c519-41bb-9e6c-7d7851ae4fcd" targetNamespace="http://schemas.microsoft.com/office/2006/metadata/properties" ma:root="true" ma:fieldsID="0cd76d09057017b910692a33ad908e49" ns2:_="" ns3:_="">
    <xsd:import namespace="9db0ad31-9c75-41cd-9bb1-7ccee0ab062c"/>
    <xsd:import namespace="5d3526f8-c519-41bb-9e6c-7d7851ae4f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0ad31-9c75-41cd-9bb1-7ccee0ab06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3526f8-c519-41bb-9e6c-7d7851ae4fc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3526f8-c519-41bb-9e6c-7d7851ae4fcd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87C1CF-A198-4492-A213-AB595F4C3687}">
  <ds:schemaRefs>
    <ds:schemaRef ds:uri="5d3526f8-c519-41bb-9e6c-7d7851ae4fcd"/>
    <ds:schemaRef ds:uri="9db0ad31-9c75-41cd-9bb1-7ccee0ab06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4811D6-8139-4491-8FB3-31EB7C7D3536}">
  <ds:schemaRefs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9db0ad31-9c75-41cd-9bb1-7ccee0ab062c"/>
    <ds:schemaRef ds:uri="5d3526f8-c519-41bb-9e6c-7d7851ae4fcd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7A226A3-28F8-4536-9998-3E111E6592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AIAPresentationSep2014_4-3 (2)</Template>
  <TotalTime>9878</TotalTime>
  <Words>360</Words>
  <Application>Microsoft Office PowerPoint</Application>
  <PresentationFormat>A4 Paper (210x297 mm)</PresentationFormat>
  <Paragraphs>102</Paragraphs>
  <Slides>40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AIA_PresentationDec2013</vt:lpstr>
      <vt:lpstr>Ismart AA tracking requirements</vt:lpstr>
      <vt:lpstr>Secretary – First Time Login (Request Access From)</vt:lpstr>
      <vt:lpstr>Secretary – Select Access Rights</vt:lpstr>
      <vt:lpstr>Secretary – Request Submitted</vt:lpstr>
      <vt:lpstr>Secretary – Waiting for Approval</vt:lpstr>
      <vt:lpstr>Secretary – Notification Inbox</vt:lpstr>
      <vt:lpstr>Secretary – View as FSC drawer (appear every time when secretary login)</vt:lpstr>
      <vt:lpstr>Secretary – Switch/Stop Viewing as FSC </vt:lpstr>
      <vt:lpstr>Secretary Access – Restricted Area </vt:lpstr>
      <vt:lpstr>Secretary – Profile</vt:lpstr>
      <vt:lpstr>Secretary – Account Settings (Edit Profile)</vt:lpstr>
      <vt:lpstr>Secretary – Edit Name</vt:lpstr>
      <vt:lpstr>Secretary – Updated Successfully</vt:lpstr>
      <vt:lpstr>Secretary – Access Settings</vt:lpstr>
      <vt:lpstr>Secretary – Edit Access</vt:lpstr>
      <vt:lpstr>Secretary – Request Submitted</vt:lpstr>
      <vt:lpstr>Secretary – Access is not editable</vt:lpstr>
      <vt:lpstr>Secretary – Apply for New Access</vt:lpstr>
      <vt:lpstr>Secretary – Find FSC</vt:lpstr>
      <vt:lpstr>Secretary – Select Access Rights</vt:lpstr>
      <vt:lpstr>Secretary – Request Submitted</vt:lpstr>
      <vt:lpstr>Agent – Secretary Settings</vt:lpstr>
      <vt:lpstr>Agent – Access Granted</vt:lpstr>
      <vt:lpstr>Agent/Staff –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Agent – Secretary Profiles</vt:lpstr>
      <vt:lpstr>Agent – Secretary Profiles</vt:lpstr>
      <vt:lpstr>Agent – Remove Secretary</vt:lpstr>
      <vt:lpstr>Agent – Access Removed</vt:lpstr>
      <vt:lpstr>Agent – Secretary Access Expired</vt:lpstr>
      <vt:lpstr>Agent – Access Renewed</vt:lpstr>
      <vt:lpstr>Agent – Viewed By</vt:lpstr>
      <vt:lpstr>Agent  – Remove Secretary</vt:lpstr>
    </vt:vector>
  </TitlesOfParts>
  <Company>AIA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Yeung, Annette-HY</dc:creator>
  <cp:lastModifiedBy>Abdul Aziz, Nur Raudhah-NR</cp:lastModifiedBy>
  <cp:revision>28</cp:revision>
  <dcterms:created xsi:type="dcterms:W3CDTF">2017-06-21T03:09:44Z</dcterms:created>
  <dcterms:modified xsi:type="dcterms:W3CDTF">2022-10-19T03:29:22Z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0x0101004A5F1925B8957540A5145D2F70F399AB</vt:lpwstr>
  </property>
  <property fmtid="{D5CDD505-2E9C-101B-9397-08002B2CF9AE}" pid="3" name="Order">
    <vt:r8>3609500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